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232E3-AFF2-4C65-A1DE-F00556B91B63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761B7-635F-467C-93A3-398B6882E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9761B7-635F-467C-93A3-398B6882EC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18583C-59EA-49B6-964C-91CAEE9D5AA6}" type="datetimeFigureOut">
              <a:rPr lang="en-US" smtClean="0"/>
              <a:pPr/>
              <a:t>9/11/2009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8708D6-8983-4CA7-9A92-5C65BAB094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September 11, 2009 - Objectives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Review solving equations.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Review graphing linear equations.</a:t>
            </a:r>
          </a:p>
          <a:p>
            <a:pPr>
              <a:buNone/>
            </a:pPr>
            <a:r>
              <a:rPr lang="en-US" dirty="0" smtClean="0"/>
              <a:t>Language Objectives: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present their processes of solving equations in front of the class.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 ½x-3</a:t>
            </a:r>
            <a:endParaRPr lang="en-US" dirty="0"/>
          </a:p>
        </p:txBody>
      </p:sp>
      <p:pic>
        <p:nvPicPr>
          <p:cNvPr id="9" name="Content Placeholder 8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19712" y="2009775"/>
            <a:ext cx="3000375" cy="3905250"/>
          </a:xfrm>
        </p:spPr>
      </p:pic>
      <p:sp>
        <p:nvSpPr>
          <p:cNvPr id="10" name="SMARTPenAnnotation497"/>
          <p:cNvSpPr/>
          <p:nvPr/>
        </p:nvSpPr>
        <p:spPr>
          <a:xfrm>
            <a:off x="731519" y="2211705"/>
            <a:ext cx="351474" cy="317183"/>
          </a:xfrm>
          <a:custGeom>
            <a:avLst/>
            <a:gdLst/>
            <a:ahLst/>
            <a:cxnLst/>
            <a:rect l="0" t="0" r="0" b="0"/>
            <a:pathLst>
              <a:path w="351474" h="317183">
                <a:moveTo>
                  <a:pt x="0" y="0"/>
                </a:moveTo>
                <a:lnTo>
                  <a:pt x="9102" y="9101"/>
                </a:lnTo>
                <a:lnTo>
                  <a:pt x="12736" y="11782"/>
                </a:lnTo>
                <a:lnTo>
                  <a:pt x="19313" y="14761"/>
                </a:lnTo>
                <a:lnTo>
                  <a:pt x="21448" y="16508"/>
                </a:lnTo>
                <a:lnTo>
                  <a:pt x="22871" y="18625"/>
                </a:lnTo>
                <a:lnTo>
                  <a:pt x="25405" y="24470"/>
                </a:lnTo>
                <a:lnTo>
                  <a:pt x="29707" y="33418"/>
                </a:lnTo>
                <a:lnTo>
                  <a:pt x="34793" y="41205"/>
                </a:lnTo>
                <a:lnTo>
                  <a:pt x="42134" y="50698"/>
                </a:lnTo>
                <a:lnTo>
                  <a:pt x="54921" y="67617"/>
                </a:lnTo>
                <a:lnTo>
                  <a:pt x="61379" y="75558"/>
                </a:lnTo>
                <a:lnTo>
                  <a:pt x="67590" y="82757"/>
                </a:lnTo>
                <a:lnTo>
                  <a:pt x="73635" y="89461"/>
                </a:lnTo>
                <a:lnTo>
                  <a:pt x="93052" y="109610"/>
                </a:lnTo>
                <a:lnTo>
                  <a:pt x="209463" y="226604"/>
                </a:lnTo>
                <a:lnTo>
                  <a:pt x="215842" y="232032"/>
                </a:lnTo>
                <a:lnTo>
                  <a:pt x="222000" y="236603"/>
                </a:lnTo>
                <a:lnTo>
                  <a:pt x="228010" y="240603"/>
                </a:lnTo>
                <a:lnTo>
                  <a:pt x="237228" y="250127"/>
                </a:lnTo>
                <a:lnTo>
                  <a:pt x="241020" y="255334"/>
                </a:lnTo>
                <a:lnTo>
                  <a:pt x="250313" y="263659"/>
                </a:lnTo>
                <a:lnTo>
                  <a:pt x="260793" y="270534"/>
                </a:lnTo>
                <a:lnTo>
                  <a:pt x="266254" y="273701"/>
                </a:lnTo>
                <a:lnTo>
                  <a:pt x="276451" y="279759"/>
                </a:lnTo>
                <a:lnTo>
                  <a:pt x="284157" y="285628"/>
                </a:lnTo>
                <a:lnTo>
                  <a:pt x="293297" y="291410"/>
                </a:lnTo>
                <a:lnTo>
                  <a:pt x="302757" y="297155"/>
                </a:lnTo>
                <a:lnTo>
                  <a:pt x="313438" y="304792"/>
                </a:lnTo>
                <a:lnTo>
                  <a:pt x="323587" y="308431"/>
                </a:lnTo>
                <a:lnTo>
                  <a:pt x="333047" y="312658"/>
                </a:lnTo>
                <a:lnTo>
                  <a:pt x="341061" y="315171"/>
                </a:lnTo>
                <a:lnTo>
                  <a:pt x="351473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8"/>
          <p:cNvSpPr/>
          <p:nvPr/>
        </p:nvSpPr>
        <p:spPr>
          <a:xfrm>
            <a:off x="740092" y="2237422"/>
            <a:ext cx="282893" cy="308611"/>
          </a:xfrm>
          <a:custGeom>
            <a:avLst/>
            <a:gdLst/>
            <a:ahLst/>
            <a:cxnLst/>
            <a:rect l="0" t="0" r="0" b="0"/>
            <a:pathLst>
              <a:path w="282893" h="308611">
                <a:moveTo>
                  <a:pt x="282892" y="0"/>
                </a:moveTo>
                <a:lnTo>
                  <a:pt x="273791" y="9102"/>
                </a:lnTo>
                <a:lnTo>
                  <a:pt x="266782" y="18650"/>
                </a:lnTo>
                <a:lnTo>
                  <a:pt x="263580" y="23864"/>
                </a:lnTo>
                <a:lnTo>
                  <a:pt x="247322" y="47436"/>
                </a:lnTo>
                <a:lnTo>
                  <a:pt x="236319" y="63057"/>
                </a:lnTo>
                <a:lnTo>
                  <a:pt x="226126" y="76328"/>
                </a:lnTo>
                <a:lnTo>
                  <a:pt x="216473" y="88033"/>
                </a:lnTo>
                <a:lnTo>
                  <a:pt x="207180" y="98693"/>
                </a:lnTo>
                <a:lnTo>
                  <a:pt x="125556" y="188405"/>
                </a:lnTo>
                <a:lnTo>
                  <a:pt x="89483" y="226745"/>
                </a:lnTo>
                <a:lnTo>
                  <a:pt x="33774" y="283371"/>
                </a:lnTo>
                <a:lnTo>
                  <a:pt x="11204" y="30597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9"/>
          <p:cNvSpPr/>
          <p:nvPr/>
        </p:nvSpPr>
        <p:spPr>
          <a:xfrm>
            <a:off x="1485899" y="2065972"/>
            <a:ext cx="432151" cy="4253559"/>
          </a:xfrm>
          <a:custGeom>
            <a:avLst/>
            <a:gdLst/>
            <a:ahLst/>
            <a:cxnLst/>
            <a:rect l="0" t="0" r="0" b="0"/>
            <a:pathLst>
              <a:path w="432151" h="425355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17369" y="55464"/>
                </a:lnTo>
                <a:lnTo>
                  <a:pt x="28619" y="95623"/>
                </a:lnTo>
                <a:lnTo>
                  <a:pt x="40329" y="137993"/>
                </a:lnTo>
                <a:lnTo>
                  <a:pt x="42715" y="197216"/>
                </a:lnTo>
                <a:lnTo>
                  <a:pt x="35469" y="319586"/>
                </a:lnTo>
                <a:lnTo>
                  <a:pt x="29770" y="444018"/>
                </a:lnTo>
                <a:lnTo>
                  <a:pt x="25955" y="572447"/>
                </a:lnTo>
                <a:lnTo>
                  <a:pt x="24836" y="652320"/>
                </a:lnTo>
                <a:lnTo>
                  <a:pt x="19847" y="864052"/>
                </a:lnTo>
                <a:lnTo>
                  <a:pt x="18346" y="1022833"/>
                </a:lnTo>
                <a:lnTo>
                  <a:pt x="20219" y="1127058"/>
                </a:lnTo>
                <a:lnTo>
                  <a:pt x="25946" y="1261362"/>
                </a:lnTo>
                <a:lnTo>
                  <a:pt x="36259" y="1390854"/>
                </a:lnTo>
                <a:lnTo>
                  <a:pt x="42946" y="1495526"/>
                </a:lnTo>
                <a:lnTo>
                  <a:pt x="48496" y="1617657"/>
                </a:lnTo>
                <a:lnTo>
                  <a:pt x="55599" y="1747173"/>
                </a:lnTo>
                <a:lnTo>
                  <a:pt x="94673" y="2304836"/>
                </a:lnTo>
                <a:lnTo>
                  <a:pt x="106051" y="2430963"/>
                </a:lnTo>
                <a:lnTo>
                  <a:pt x="115284" y="2561230"/>
                </a:lnTo>
                <a:lnTo>
                  <a:pt x="131532" y="2690179"/>
                </a:lnTo>
                <a:lnTo>
                  <a:pt x="144819" y="2770752"/>
                </a:lnTo>
                <a:lnTo>
                  <a:pt x="203966" y="3115915"/>
                </a:lnTo>
                <a:lnTo>
                  <a:pt x="214794" y="3169519"/>
                </a:lnTo>
                <a:lnTo>
                  <a:pt x="229767" y="3235570"/>
                </a:lnTo>
                <a:lnTo>
                  <a:pt x="302177" y="3567208"/>
                </a:lnTo>
                <a:lnTo>
                  <a:pt x="312419" y="3615204"/>
                </a:lnTo>
                <a:lnTo>
                  <a:pt x="327942" y="3674354"/>
                </a:lnTo>
                <a:lnTo>
                  <a:pt x="338997" y="3727123"/>
                </a:lnTo>
                <a:lnTo>
                  <a:pt x="349258" y="3774296"/>
                </a:lnTo>
                <a:lnTo>
                  <a:pt x="358744" y="3807255"/>
                </a:lnTo>
                <a:lnTo>
                  <a:pt x="371849" y="3861273"/>
                </a:lnTo>
                <a:lnTo>
                  <a:pt x="403546" y="4004608"/>
                </a:lnTo>
                <a:lnTo>
                  <a:pt x="415162" y="4071673"/>
                </a:lnTo>
                <a:lnTo>
                  <a:pt x="431555" y="4194097"/>
                </a:lnTo>
                <a:lnTo>
                  <a:pt x="432150" y="4221798"/>
                </a:lnTo>
                <a:lnTo>
                  <a:pt x="428935" y="4253558"/>
                </a:lnTo>
                <a:lnTo>
                  <a:pt x="428626" y="42519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0"/>
          <p:cNvSpPr/>
          <p:nvPr/>
        </p:nvSpPr>
        <p:spPr>
          <a:xfrm>
            <a:off x="1854548" y="2197946"/>
            <a:ext cx="383720" cy="485247"/>
          </a:xfrm>
          <a:custGeom>
            <a:avLst/>
            <a:gdLst/>
            <a:ahLst/>
            <a:cxnLst/>
            <a:rect l="0" t="0" r="0" b="0"/>
            <a:pathLst>
              <a:path w="383720" h="485247">
                <a:moveTo>
                  <a:pt x="8541" y="116629"/>
                </a:moveTo>
                <a:lnTo>
                  <a:pt x="8541" y="144999"/>
                </a:lnTo>
                <a:lnTo>
                  <a:pt x="7589" y="147925"/>
                </a:lnTo>
                <a:lnTo>
                  <a:pt x="3991" y="153716"/>
                </a:lnTo>
                <a:lnTo>
                  <a:pt x="1756" y="162004"/>
                </a:lnTo>
                <a:lnTo>
                  <a:pt x="498" y="174841"/>
                </a:lnTo>
                <a:lnTo>
                  <a:pt x="126" y="187217"/>
                </a:lnTo>
                <a:lnTo>
                  <a:pt x="0" y="213016"/>
                </a:lnTo>
                <a:lnTo>
                  <a:pt x="1895" y="221844"/>
                </a:lnTo>
                <a:lnTo>
                  <a:pt x="5063" y="231540"/>
                </a:lnTo>
                <a:lnTo>
                  <a:pt x="9080" y="241813"/>
                </a:lnTo>
                <a:lnTo>
                  <a:pt x="16083" y="260849"/>
                </a:lnTo>
                <a:lnTo>
                  <a:pt x="19284" y="269925"/>
                </a:lnTo>
                <a:lnTo>
                  <a:pt x="23323" y="276929"/>
                </a:lnTo>
                <a:lnTo>
                  <a:pt x="32891" y="287251"/>
                </a:lnTo>
                <a:lnTo>
                  <a:pt x="38110" y="290384"/>
                </a:lnTo>
                <a:lnTo>
                  <a:pt x="48988" y="293866"/>
                </a:lnTo>
                <a:lnTo>
                  <a:pt x="55508" y="294794"/>
                </a:lnTo>
                <a:lnTo>
                  <a:pt x="62713" y="295413"/>
                </a:lnTo>
                <a:lnTo>
                  <a:pt x="70373" y="295826"/>
                </a:lnTo>
                <a:lnTo>
                  <a:pt x="83965" y="296284"/>
                </a:lnTo>
                <a:lnTo>
                  <a:pt x="90256" y="296407"/>
                </a:lnTo>
                <a:lnTo>
                  <a:pt x="95403" y="295536"/>
                </a:lnTo>
                <a:lnTo>
                  <a:pt x="103661" y="292028"/>
                </a:lnTo>
                <a:lnTo>
                  <a:pt x="113666" y="284698"/>
                </a:lnTo>
                <a:lnTo>
                  <a:pt x="122256" y="279273"/>
                </a:lnTo>
                <a:lnTo>
                  <a:pt x="127213" y="276494"/>
                </a:lnTo>
                <a:lnTo>
                  <a:pt x="133376" y="270830"/>
                </a:lnTo>
                <a:lnTo>
                  <a:pt x="140342" y="263245"/>
                </a:lnTo>
                <a:lnTo>
                  <a:pt x="147844" y="254378"/>
                </a:lnTo>
                <a:lnTo>
                  <a:pt x="154750" y="246561"/>
                </a:lnTo>
                <a:lnTo>
                  <a:pt x="167503" y="232797"/>
                </a:lnTo>
                <a:lnTo>
                  <a:pt x="176981" y="220329"/>
                </a:lnTo>
                <a:lnTo>
                  <a:pt x="186273" y="205580"/>
                </a:lnTo>
                <a:lnTo>
                  <a:pt x="199929" y="183150"/>
                </a:lnTo>
                <a:lnTo>
                  <a:pt x="206618" y="173359"/>
                </a:lnTo>
                <a:lnTo>
                  <a:pt x="212982" y="164926"/>
                </a:lnTo>
                <a:lnTo>
                  <a:pt x="219130" y="157399"/>
                </a:lnTo>
                <a:lnTo>
                  <a:pt x="224182" y="146667"/>
                </a:lnTo>
                <a:lnTo>
                  <a:pt x="228502" y="133797"/>
                </a:lnTo>
                <a:lnTo>
                  <a:pt x="232334" y="119501"/>
                </a:lnTo>
                <a:lnTo>
                  <a:pt x="236794" y="105209"/>
                </a:lnTo>
                <a:lnTo>
                  <a:pt x="241672" y="90918"/>
                </a:lnTo>
                <a:lnTo>
                  <a:pt x="246830" y="76628"/>
                </a:lnTo>
                <a:lnTo>
                  <a:pt x="250268" y="65197"/>
                </a:lnTo>
                <a:lnTo>
                  <a:pt x="252560" y="55671"/>
                </a:lnTo>
                <a:lnTo>
                  <a:pt x="254088" y="47415"/>
                </a:lnTo>
                <a:lnTo>
                  <a:pt x="255106" y="37149"/>
                </a:lnTo>
                <a:lnTo>
                  <a:pt x="255786" y="25542"/>
                </a:lnTo>
                <a:lnTo>
                  <a:pt x="256540" y="5661"/>
                </a:lnTo>
                <a:lnTo>
                  <a:pt x="256876" y="0"/>
                </a:lnTo>
                <a:lnTo>
                  <a:pt x="257918" y="776"/>
                </a:lnTo>
                <a:lnTo>
                  <a:pt x="266434" y="13170"/>
                </a:lnTo>
                <a:lnTo>
                  <a:pt x="269052" y="16223"/>
                </a:lnTo>
                <a:lnTo>
                  <a:pt x="270798" y="19212"/>
                </a:lnTo>
                <a:lnTo>
                  <a:pt x="276139" y="33392"/>
                </a:lnTo>
                <a:lnTo>
                  <a:pt x="278380" y="38278"/>
                </a:lnTo>
                <a:lnTo>
                  <a:pt x="287494" y="52965"/>
                </a:lnTo>
                <a:lnTo>
                  <a:pt x="331012" y="120625"/>
                </a:lnTo>
                <a:lnTo>
                  <a:pt x="341632" y="138343"/>
                </a:lnTo>
                <a:lnTo>
                  <a:pt x="350617" y="153965"/>
                </a:lnTo>
                <a:lnTo>
                  <a:pt x="357559" y="167237"/>
                </a:lnTo>
                <a:lnTo>
                  <a:pt x="363140" y="178942"/>
                </a:lnTo>
                <a:lnTo>
                  <a:pt x="367813" y="189604"/>
                </a:lnTo>
                <a:lnTo>
                  <a:pt x="371881" y="201474"/>
                </a:lnTo>
                <a:lnTo>
                  <a:pt x="375545" y="214149"/>
                </a:lnTo>
                <a:lnTo>
                  <a:pt x="378941" y="227362"/>
                </a:lnTo>
                <a:lnTo>
                  <a:pt x="381204" y="238076"/>
                </a:lnTo>
                <a:lnTo>
                  <a:pt x="382713" y="247124"/>
                </a:lnTo>
                <a:lnTo>
                  <a:pt x="383719" y="255060"/>
                </a:lnTo>
                <a:lnTo>
                  <a:pt x="383438" y="267971"/>
                </a:lnTo>
                <a:lnTo>
                  <a:pt x="382297" y="284199"/>
                </a:lnTo>
                <a:lnTo>
                  <a:pt x="380584" y="302637"/>
                </a:lnTo>
                <a:lnTo>
                  <a:pt x="377538" y="319692"/>
                </a:lnTo>
                <a:lnTo>
                  <a:pt x="373602" y="335824"/>
                </a:lnTo>
                <a:lnTo>
                  <a:pt x="369072" y="351341"/>
                </a:lnTo>
                <a:lnTo>
                  <a:pt x="365101" y="363591"/>
                </a:lnTo>
                <a:lnTo>
                  <a:pt x="361500" y="373663"/>
                </a:lnTo>
                <a:lnTo>
                  <a:pt x="358147" y="382282"/>
                </a:lnTo>
                <a:lnTo>
                  <a:pt x="349342" y="396939"/>
                </a:lnTo>
                <a:lnTo>
                  <a:pt x="339078" y="409804"/>
                </a:lnTo>
                <a:lnTo>
                  <a:pt x="328167" y="421871"/>
                </a:lnTo>
                <a:lnTo>
                  <a:pt x="316967" y="433585"/>
                </a:lnTo>
                <a:lnTo>
                  <a:pt x="311313" y="439375"/>
                </a:lnTo>
                <a:lnTo>
                  <a:pt x="304687" y="444188"/>
                </a:lnTo>
                <a:lnTo>
                  <a:pt x="297412" y="448349"/>
                </a:lnTo>
                <a:lnTo>
                  <a:pt x="269755" y="461871"/>
                </a:lnTo>
                <a:lnTo>
                  <a:pt x="262694" y="464900"/>
                </a:lnTo>
                <a:lnTo>
                  <a:pt x="255129" y="467872"/>
                </a:lnTo>
                <a:lnTo>
                  <a:pt x="247228" y="470806"/>
                </a:lnTo>
                <a:lnTo>
                  <a:pt x="240056" y="473714"/>
                </a:lnTo>
                <a:lnTo>
                  <a:pt x="233369" y="476606"/>
                </a:lnTo>
                <a:lnTo>
                  <a:pt x="227007" y="479486"/>
                </a:lnTo>
                <a:lnTo>
                  <a:pt x="219907" y="481406"/>
                </a:lnTo>
                <a:lnTo>
                  <a:pt x="212317" y="482686"/>
                </a:lnTo>
                <a:lnTo>
                  <a:pt x="204399" y="483539"/>
                </a:lnTo>
                <a:lnTo>
                  <a:pt x="196263" y="484108"/>
                </a:lnTo>
                <a:lnTo>
                  <a:pt x="187982" y="484488"/>
                </a:lnTo>
                <a:lnTo>
                  <a:pt x="165214" y="485021"/>
                </a:lnTo>
                <a:lnTo>
                  <a:pt x="111411" y="4852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1"/>
          <p:cNvSpPr/>
          <p:nvPr/>
        </p:nvSpPr>
        <p:spPr>
          <a:xfrm>
            <a:off x="594359" y="2734627"/>
            <a:ext cx="2005967" cy="85621"/>
          </a:xfrm>
          <a:custGeom>
            <a:avLst/>
            <a:gdLst/>
            <a:ahLst/>
            <a:cxnLst/>
            <a:rect l="0" t="0" r="0" b="0"/>
            <a:pathLst>
              <a:path w="2005967" h="85621">
                <a:moveTo>
                  <a:pt x="0" y="68580"/>
                </a:moveTo>
                <a:lnTo>
                  <a:pt x="13653" y="73131"/>
                </a:lnTo>
                <a:lnTo>
                  <a:pt x="22896" y="75365"/>
                </a:lnTo>
                <a:lnTo>
                  <a:pt x="65104" y="76917"/>
                </a:lnTo>
                <a:lnTo>
                  <a:pt x="124638" y="77122"/>
                </a:lnTo>
                <a:lnTo>
                  <a:pt x="148740" y="79679"/>
                </a:lnTo>
                <a:lnTo>
                  <a:pt x="159167" y="81694"/>
                </a:lnTo>
                <a:lnTo>
                  <a:pt x="178374" y="83934"/>
                </a:lnTo>
                <a:lnTo>
                  <a:pt x="236741" y="85371"/>
                </a:lnTo>
                <a:lnTo>
                  <a:pt x="363304" y="85620"/>
                </a:lnTo>
                <a:lnTo>
                  <a:pt x="405080" y="84703"/>
                </a:lnTo>
                <a:lnTo>
                  <a:pt x="441504" y="83138"/>
                </a:lnTo>
                <a:lnTo>
                  <a:pt x="506739" y="78860"/>
                </a:lnTo>
                <a:lnTo>
                  <a:pt x="596656" y="72050"/>
                </a:lnTo>
                <a:lnTo>
                  <a:pt x="662668" y="68655"/>
                </a:lnTo>
                <a:lnTo>
                  <a:pt x="745939" y="62993"/>
                </a:lnTo>
                <a:lnTo>
                  <a:pt x="789681" y="61334"/>
                </a:lnTo>
                <a:lnTo>
                  <a:pt x="808394" y="59940"/>
                </a:lnTo>
                <a:lnTo>
                  <a:pt x="825632" y="58057"/>
                </a:lnTo>
                <a:lnTo>
                  <a:pt x="841886" y="55850"/>
                </a:lnTo>
                <a:lnTo>
                  <a:pt x="876535" y="53426"/>
                </a:lnTo>
                <a:lnTo>
                  <a:pt x="1021926" y="46416"/>
                </a:lnTo>
                <a:lnTo>
                  <a:pt x="1114852" y="43915"/>
                </a:lnTo>
                <a:lnTo>
                  <a:pt x="1547761" y="41918"/>
                </a:lnTo>
                <a:lnTo>
                  <a:pt x="1637219" y="38315"/>
                </a:lnTo>
                <a:lnTo>
                  <a:pt x="1674409" y="36021"/>
                </a:lnTo>
                <a:lnTo>
                  <a:pt x="1704918" y="33539"/>
                </a:lnTo>
                <a:lnTo>
                  <a:pt x="1730972" y="30932"/>
                </a:lnTo>
                <a:lnTo>
                  <a:pt x="1753104" y="29194"/>
                </a:lnTo>
                <a:lnTo>
                  <a:pt x="1790395" y="27263"/>
                </a:lnTo>
                <a:lnTo>
                  <a:pt x="1807007" y="25795"/>
                </a:lnTo>
                <a:lnTo>
                  <a:pt x="1822844" y="23864"/>
                </a:lnTo>
                <a:lnTo>
                  <a:pt x="1875507" y="16596"/>
                </a:lnTo>
                <a:lnTo>
                  <a:pt x="1896133" y="13921"/>
                </a:lnTo>
                <a:lnTo>
                  <a:pt x="1912742" y="11186"/>
                </a:lnTo>
                <a:lnTo>
                  <a:pt x="1926671" y="8410"/>
                </a:lnTo>
                <a:lnTo>
                  <a:pt x="1938815" y="5607"/>
                </a:lnTo>
                <a:lnTo>
                  <a:pt x="1950721" y="3738"/>
                </a:lnTo>
                <a:lnTo>
                  <a:pt x="1962469" y="2492"/>
                </a:lnTo>
                <a:lnTo>
                  <a:pt x="20059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2"/>
          <p:cNvSpPr/>
          <p:nvPr/>
        </p:nvSpPr>
        <p:spPr>
          <a:xfrm>
            <a:off x="732388" y="3000832"/>
            <a:ext cx="367600" cy="278468"/>
          </a:xfrm>
          <a:custGeom>
            <a:avLst/>
            <a:gdLst/>
            <a:ahLst/>
            <a:cxnLst/>
            <a:rect l="0" t="0" r="0" b="0"/>
            <a:pathLst>
              <a:path w="367600" h="278468">
                <a:moveTo>
                  <a:pt x="282024" y="16688"/>
                </a:moveTo>
                <a:lnTo>
                  <a:pt x="272922" y="12137"/>
                </a:lnTo>
                <a:lnTo>
                  <a:pt x="262711" y="4756"/>
                </a:lnTo>
                <a:lnTo>
                  <a:pt x="258671" y="3018"/>
                </a:lnTo>
                <a:lnTo>
                  <a:pt x="249103" y="1087"/>
                </a:lnTo>
                <a:lnTo>
                  <a:pt x="241040" y="229"/>
                </a:lnTo>
                <a:lnTo>
                  <a:pt x="237556" y="0"/>
                </a:lnTo>
                <a:lnTo>
                  <a:pt x="230471" y="800"/>
                </a:lnTo>
                <a:lnTo>
                  <a:pt x="220985" y="2286"/>
                </a:lnTo>
                <a:lnTo>
                  <a:pt x="209899" y="4229"/>
                </a:lnTo>
                <a:lnTo>
                  <a:pt x="200603" y="6477"/>
                </a:lnTo>
                <a:lnTo>
                  <a:pt x="192501" y="8928"/>
                </a:lnTo>
                <a:lnTo>
                  <a:pt x="185195" y="11514"/>
                </a:lnTo>
                <a:lnTo>
                  <a:pt x="178419" y="13239"/>
                </a:lnTo>
                <a:lnTo>
                  <a:pt x="171996" y="14388"/>
                </a:lnTo>
                <a:lnTo>
                  <a:pt x="165810" y="15155"/>
                </a:lnTo>
                <a:lnTo>
                  <a:pt x="156923" y="17571"/>
                </a:lnTo>
                <a:lnTo>
                  <a:pt x="146236" y="21086"/>
                </a:lnTo>
                <a:lnTo>
                  <a:pt x="134348" y="25335"/>
                </a:lnTo>
                <a:lnTo>
                  <a:pt x="123566" y="30073"/>
                </a:lnTo>
                <a:lnTo>
                  <a:pt x="113520" y="35136"/>
                </a:lnTo>
                <a:lnTo>
                  <a:pt x="103966" y="40417"/>
                </a:lnTo>
                <a:lnTo>
                  <a:pt x="92834" y="47747"/>
                </a:lnTo>
                <a:lnTo>
                  <a:pt x="80649" y="56444"/>
                </a:lnTo>
                <a:lnTo>
                  <a:pt x="67764" y="66052"/>
                </a:lnTo>
                <a:lnTo>
                  <a:pt x="58222" y="73410"/>
                </a:lnTo>
                <a:lnTo>
                  <a:pt x="50907" y="79267"/>
                </a:lnTo>
                <a:lnTo>
                  <a:pt x="45079" y="84125"/>
                </a:lnTo>
                <a:lnTo>
                  <a:pt x="36063" y="92062"/>
                </a:lnTo>
                <a:lnTo>
                  <a:pt x="28880" y="98765"/>
                </a:lnTo>
                <a:lnTo>
                  <a:pt x="18529" y="108846"/>
                </a:lnTo>
                <a:lnTo>
                  <a:pt x="9023" y="118290"/>
                </a:lnTo>
                <a:lnTo>
                  <a:pt x="5726" y="123475"/>
                </a:lnTo>
                <a:lnTo>
                  <a:pt x="3528" y="128836"/>
                </a:lnTo>
                <a:lnTo>
                  <a:pt x="2062" y="134316"/>
                </a:lnTo>
                <a:lnTo>
                  <a:pt x="1085" y="139874"/>
                </a:lnTo>
                <a:lnTo>
                  <a:pt x="434" y="145484"/>
                </a:lnTo>
                <a:lnTo>
                  <a:pt x="0" y="151130"/>
                </a:lnTo>
                <a:lnTo>
                  <a:pt x="663" y="157750"/>
                </a:lnTo>
                <a:lnTo>
                  <a:pt x="2057" y="165022"/>
                </a:lnTo>
                <a:lnTo>
                  <a:pt x="3940" y="172727"/>
                </a:lnTo>
                <a:lnTo>
                  <a:pt x="6147" y="179769"/>
                </a:lnTo>
                <a:lnTo>
                  <a:pt x="8571" y="186368"/>
                </a:lnTo>
                <a:lnTo>
                  <a:pt x="11139" y="192673"/>
                </a:lnTo>
                <a:lnTo>
                  <a:pt x="13804" y="198782"/>
                </a:lnTo>
                <a:lnTo>
                  <a:pt x="19305" y="210648"/>
                </a:lnTo>
                <a:lnTo>
                  <a:pt x="22106" y="215527"/>
                </a:lnTo>
                <a:lnTo>
                  <a:pt x="27757" y="223488"/>
                </a:lnTo>
                <a:lnTo>
                  <a:pt x="33444" y="230202"/>
                </a:lnTo>
                <a:lnTo>
                  <a:pt x="36294" y="233325"/>
                </a:lnTo>
                <a:lnTo>
                  <a:pt x="44541" y="239336"/>
                </a:lnTo>
                <a:lnTo>
                  <a:pt x="53603" y="245183"/>
                </a:lnTo>
                <a:lnTo>
                  <a:pt x="64060" y="253829"/>
                </a:lnTo>
                <a:lnTo>
                  <a:pt x="74144" y="262423"/>
                </a:lnTo>
                <a:lnTo>
                  <a:pt x="83588" y="268144"/>
                </a:lnTo>
                <a:lnTo>
                  <a:pt x="94135" y="271321"/>
                </a:lnTo>
                <a:lnTo>
                  <a:pt x="99615" y="272168"/>
                </a:lnTo>
                <a:lnTo>
                  <a:pt x="106125" y="273685"/>
                </a:lnTo>
                <a:lnTo>
                  <a:pt x="113323" y="275650"/>
                </a:lnTo>
                <a:lnTo>
                  <a:pt x="120979" y="277911"/>
                </a:lnTo>
                <a:lnTo>
                  <a:pt x="129893" y="278467"/>
                </a:lnTo>
                <a:lnTo>
                  <a:pt x="139646" y="277884"/>
                </a:lnTo>
                <a:lnTo>
                  <a:pt x="149958" y="276544"/>
                </a:lnTo>
                <a:lnTo>
                  <a:pt x="163500" y="273745"/>
                </a:lnTo>
                <a:lnTo>
                  <a:pt x="179195" y="269974"/>
                </a:lnTo>
                <a:lnTo>
                  <a:pt x="196327" y="265556"/>
                </a:lnTo>
                <a:lnTo>
                  <a:pt x="209652" y="261657"/>
                </a:lnTo>
                <a:lnTo>
                  <a:pt x="220441" y="258106"/>
                </a:lnTo>
                <a:lnTo>
                  <a:pt x="229539" y="254785"/>
                </a:lnTo>
                <a:lnTo>
                  <a:pt x="240366" y="249714"/>
                </a:lnTo>
                <a:lnTo>
                  <a:pt x="252347" y="243476"/>
                </a:lnTo>
                <a:lnTo>
                  <a:pt x="284343" y="226124"/>
                </a:lnTo>
                <a:lnTo>
                  <a:pt x="292143" y="222035"/>
                </a:lnTo>
                <a:lnTo>
                  <a:pt x="298295" y="217403"/>
                </a:lnTo>
                <a:lnTo>
                  <a:pt x="303349" y="212411"/>
                </a:lnTo>
                <a:lnTo>
                  <a:pt x="307670" y="207177"/>
                </a:lnTo>
                <a:lnTo>
                  <a:pt x="312457" y="201783"/>
                </a:lnTo>
                <a:lnTo>
                  <a:pt x="322855" y="190710"/>
                </a:lnTo>
                <a:lnTo>
                  <a:pt x="334868" y="178316"/>
                </a:lnTo>
                <a:lnTo>
                  <a:pt x="338208" y="173970"/>
                </a:lnTo>
                <a:lnTo>
                  <a:pt x="341388" y="169168"/>
                </a:lnTo>
                <a:lnTo>
                  <a:pt x="344460" y="164061"/>
                </a:lnTo>
                <a:lnTo>
                  <a:pt x="347460" y="158751"/>
                </a:lnTo>
                <a:lnTo>
                  <a:pt x="353334" y="147772"/>
                </a:lnTo>
                <a:lnTo>
                  <a:pt x="359120" y="139082"/>
                </a:lnTo>
                <a:lnTo>
                  <a:pt x="361996" y="135432"/>
                </a:lnTo>
                <a:lnTo>
                  <a:pt x="363914" y="131093"/>
                </a:lnTo>
                <a:lnTo>
                  <a:pt x="365192" y="126295"/>
                </a:lnTo>
                <a:lnTo>
                  <a:pt x="366044" y="121192"/>
                </a:lnTo>
                <a:lnTo>
                  <a:pt x="366613" y="115884"/>
                </a:lnTo>
                <a:lnTo>
                  <a:pt x="366991" y="110441"/>
                </a:lnTo>
                <a:lnTo>
                  <a:pt x="367412" y="100266"/>
                </a:lnTo>
                <a:lnTo>
                  <a:pt x="367599" y="92569"/>
                </a:lnTo>
                <a:lnTo>
                  <a:pt x="365744" y="86325"/>
                </a:lnTo>
                <a:lnTo>
                  <a:pt x="362603" y="78352"/>
                </a:lnTo>
                <a:lnTo>
                  <a:pt x="358603" y="69227"/>
                </a:lnTo>
                <a:lnTo>
                  <a:pt x="354032" y="60287"/>
                </a:lnTo>
                <a:lnTo>
                  <a:pt x="349079" y="51469"/>
                </a:lnTo>
                <a:lnTo>
                  <a:pt x="343872" y="42732"/>
                </a:lnTo>
                <a:lnTo>
                  <a:pt x="338496" y="35003"/>
                </a:lnTo>
                <a:lnTo>
                  <a:pt x="333007" y="27945"/>
                </a:lnTo>
                <a:lnTo>
                  <a:pt x="327443" y="21336"/>
                </a:lnTo>
                <a:lnTo>
                  <a:pt x="320876" y="15976"/>
                </a:lnTo>
                <a:lnTo>
                  <a:pt x="313640" y="11451"/>
                </a:lnTo>
                <a:lnTo>
                  <a:pt x="305959" y="7481"/>
                </a:lnTo>
                <a:lnTo>
                  <a:pt x="298933" y="4835"/>
                </a:lnTo>
                <a:lnTo>
                  <a:pt x="292344" y="3071"/>
                </a:lnTo>
                <a:lnTo>
                  <a:pt x="286047" y="1895"/>
                </a:lnTo>
                <a:lnTo>
                  <a:pt x="278991" y="1111"/>
                </a:lnTo>
                <a:lnTo>
                  <a:pt x="271429" y="588"/>
                </a:lnTo>
                <a:lnTo>
                  <a:pt x="263531" y="240"/>
                </a:lnTo>
                <a:lnTo>
                  <a:pt x="255408" y="960"/>
                </a:lnTo>
                <a:lnTo>
                  <a:pt x="247135" y="2392"/>
                </a:lnTo>
                <a:lnTo>
                  <a:pt x="228418" y="6524"/>
                </a:lnTo>
                <a:lnTo>
                  <a:pt x="216759" y="8960"/>
                </a:lnTo>
                <a:lnTo>
                  <a:pt x="162009" y="252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3"/>
          <p:cNvSpPr/>
          <p:nvPr/>
        </p:nvSpPr>
        <p:spPr>
          <a:xfrm>
            <a:off x="1648777" y="3111817"/>
            <a:ext cx="231458" cy="1"/>
          </a:xfrm>
          <a:custGeom>
            <a:avLst/>
            <a:gdLst/>
            <a:ahLst/>
            <a:cxnLst/>
            <a:rect l="0" t="0" r="0" b="0"/>
            <a:pathLst>
              <a:path w="231458" h="1">
                <a:moveTo>
                  <a:pt x="0" y="0"/>
                </a:move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4"/>
          <p:cNvSpPr/>
          <p:nvPr/>
        </p:nvSpPr>
        <p:spPr>
          <a:xfrm>
            <a:off x="1871662" y="2944114"/>
            <a:ext cx="410930" cy="381859"/>
          </a:xfrm>
          <a:custGeom>
            <a:avLst/>
            <a:gdLst/>
            <a:ahLst/>
            <a:cxnLst/>
            <a:rect l="0" t="0" r="0" b="0"/>
            <a:pathLst>
              <a:path w="410930" h="381859">
                <a:moveTo>
                  <a:pt x="102870" y="47688"/>
                </a:moveTo>
                <a:lnTo>
                  <a:pt x="116522" y="43137"/>
                </a:lnTo>
                <a:lnTo>
                  <a:pt x="125765" y="38363"/>
                </a:lnTo>
                <a:lnTo>
                  <a:pt x="129563" y="35757"/>
                </a:lnTo>
                <a:lnTo>
                  <a:pt x="138864" y="32860"/>
                </a:lnTo>
                <a:lnTo>
                  <a:pt x="144011" y="32088"/>
                </a:lnTo>
                <a:lnTo>
                  <a:pt x="152205" y="29668"/>
                </a:lnTo>
                <a:lnTo>
                  <a:pt x="162430" y="26150"/>
                </a:lnTo>
                <a:lnTo>
                  <a:pt x="184586" y="18113"/>
                </a:lnTo>
                <a:lnTo>
                  <a:pt x="203958" y="11366"/>
                </a:lnTo>
                <a:lnTo>
                  <a:pt x="213125" y="9186"/>
                </a:lnTo>
                <a:lnTo>
                  <a:pt x="222093" y="7733"/>
                </a:lnTo>
                <a:lnTo>
                  <a:pt x="230930" y="6764"/>
                </a:lnTo>
                <a:lnTo>
                  <a:pt x="238726" y="6118"/>
                </a:lnTo>
                <a:lnTo>
                  <a:pt x="245828" y="5687"/>
                </a:lnTo>
                <a:lnTo>
                  <a:pt x="252468" y="5400"/>
                </a:lnTo>
                <a:lnTo>
                  <a:pt x="261657" y="4256"/>
                </a:lnTo>
                <a:lnTo>
                  <a:pt x="272545" y="2541"/>
                </a:lnTo>
                <a:lnTo>
                  <a:pt x="284567" y="445"/>
                </a:lnTo>
                <a:lnTo>
                  <a:pt x="296391" y="0"/>
                </a:lnTo>
                <a:lnTo>
                  <a:pt x="308084" y="656"/>
                </a:lnTo>
                <a:lnTo>
                  <a:pt x="328379" y="2972"/>
                </a:lnTo>
                <a:lnTo>
                  <a:pt x="340574" y="4002"/>
                </a:lnTo>
                <a:lnTo>
                  <a:pt x="346111" y="6182"/>
                </a:lnTo>
                <a:lnTo>
                  <a:pt x="357345" y="13683"/>
                </a:lnTo>
                <a:lnTo>
                  <a:pt x="361102" y="17398"/>
                </a:lnTo>
                <a:lnTo>
                  <a:pt x="363607" y="20827"/>
                </a:lnTo>
                <a:lnTo>
                  <a:pt x="366391" y="27177"/>
                </a:lnTo>
                <a:lnTo>
                  <a:pt x="367628" y="33175"/>
                </a:lnTo>
                <a:lnTo>
                  <a:pt x="368178" y="41555"/>
                </a:lnTo>
                <a:lnTo>
                  <a:pt x="368324" y="46457"/>
                </a:lnTo>
                <a:lnTo>
                  <a:pt x="367469" y="50677"/>
                </a:lnTo>
                <a:lnTo>
                  <a:pt x="363980" y="57907"/>
                </a:lnTo>
                <a:lnTo>
                  <a:pt x="356714" y="64295"/>
                </a:lnTo>
                <a:lnTo>
                  <a:pt x="344277" y="72214"/>
                </a:lnTo>
                <a:lnTo>
                  <a:pt x="322875" y="85258"/>
                </a:lnTo>
                <a:lnTo>
                  <a:pt x="313357" y="91785"/>
                </a:lnTo>
                <a:lnTo>
                  <a:pt x="305107" y="98041"/>
                </a:lnTo>
                <a:lnTo>
                  <a:pt x="297702" y="104117"/>
                </a:lnTo>
                <a:lnTo>
                  <a:pt x="289908" y="109120"/>
                </a:lnTo>
                <a:lnTo>
                  <a:pt x="281855" y="113408"/>
                </a:lnTo>
                <a:lnTo>
                  <a:pt x="259408" y="123993"/>
                </a:lnTo>
                <a:lnTo>
                  <a:pt x="199097" y="153895"/>
                </a:lnTo>
                <a:lnTo>
                  <a:pt x="187977" y="158498"/>
                </a:lnTo>
                <a:lnTo>
                  <a:pt x="178658" y="161566"/>
                </a:lnTo>
                <a:lnTo>
                  <a:pt x="166081" y="164976"/>
                </a:lnTo>
                <a:lnTo>
                  <a:pt x="164061" y="165885"/>
                </a:lnTo>
                <a:lnTo>
                  <a:pt x="163666" y="166491"/>
                </a:lnTo>
                <a:lnTo>
                  <a:pt x="164356" y="166895"/>
                </a:lnTo>
                <a:lnTo>
                  <a:pt x="167662" y="167344"/>
                </a:lnTo>
                <a:lnTo>
                  <a:pt x="179429" y="167597"/>
                </a:lnTo>
                <a:lnTo>
                  <a:pt x="186295" y="166680"/>
                </a:lnTo>
                <a:lnTo>
                  <a:pt x="194681" y="165116"/>
                </a:lnTo>
                <a:lnTo>
                  <a:pt x="204083" y="163121"/>
                </a:lnTo>
                <a:lnTo>
                  <a:pt x="213207" y="161791"/>
                </a:lnTo>
                <a:lnTo>
                  <a:pt x="222148" y="160904"/>
                </a:lnTo>
                <a:lnTo>
                  <a:pt x="230966" y="160313"/>
                </a:lnTo>
                <a:lnTo>
                  <a:pt x="238750" y="160871"/>
                </a:lnTo>
                <a:lnTo>
                  <a:pt x="245844" y="162196"/>
                </a:lnTo>
                <a:lnTo>
                  <a:pt x="252479" y="164032"/>
                </a:lnTo>
                <a:lnTo>
                  <a:pt x="259759" y="165255"/>
                </a:lnTo>
                <a:lnTo>
                  <a:pt x="267470" y="166071"/>
                </a:lnTo>
                <a:lnTo>
                  <a:pt x="275468" y="166615"/>
                </a:lnTo>
                <a:lnTo>
                  <a:pt x="282706" y="166978"/>
                </a:lnTo>
                <a:lnTo>
                  <a:pt x="295827" y="167381"/>
                </a:lnTo>
                <a:lnTo>
                  <a:pt x="308009" y="170100"/>
                </a:lnTo>
                <a:lnTo>
                  <a:pt x="313924" y="172159"/>
                </a:lnTo>
                <a:lnTo>
                  <a:pt x="321678" y="175436"/>
                </a:lnTo>
                <a:lnTo>
                  <a:pt x="330657" y="179526"/>
                </a:lnTo>
                <a:lnTo>
                  <a:pt x="340453" y="184157"/>
                </a:lnTo>
                <a:lnTo>
                  <a:pt x="348888" y="189150"/>
                </a:lnTo>
                <a:lnTo>
                  <a:pt x="356417" y="194383"/>
                </a:lnTo>
                <a:lnTo>
                  <a:pt x="363342" y="199778"/>
                </a:lnTo>
                <a:lnTo>
                  <a:pt x="376115" y="208311"/>
                </a:lnTo>
                <a:lnTo>
                  <a:pt x="382188" y="211920"/>
                </a:lnTo>
                <a:lnTo>
                  <a:pt x="391476" y="221010"/>
                </a:lnTo>
                <a:lnTo>
                  <a:pt x="398780" y="230448"/>
                </a:lnTo>
                <a:lnTo>
                  <a:pt x="405200" y="237817"/>
                </a:lnTo>
                <a:lnTo>
                  <a:pt x="407294" y="242068"/>
                </a:lnTo>
                <a:lnTo>
                  <a:pt x="409619" y="251872"/>
                </a:lnTo>
                <a:lnTo>
                  <a:pt x="410929" y="263550"/>
                </a:lnTo>
                <a:lnTo>
                  <a:pt x="408695" y="275072"/>
                </a:lnTo>
                <a:lnTo>
                  <a:pt x="406766" y="282145"/>
                </a:lnTo>
                <a:lnTo>
                  <a:pt x="402082" y="292544"/>
                </a:lnTo>
                <a:lnTo>
                  <a:pt x="396826" y="301293"/>
                </a:lnTo>
                <a:lnTo>
                  <a:pt x="391315" y="311531"/>
                </a:lnTo>
                <a:lnTo>
                  <a:pt x="383150" y="319892"/>
                </a:lnTo>
                <a:lnTo>
                  <a:pt x="372219" y="326782"/>
                </a:lnTo>
                <a:lnTo>
                  <a:pt x="365303" y="329953"/>
                </a:lnTo>
                <a:lnTo>
                  <a:pt x="357836" y="333020"/>
                </a:lnTo>
                <a:lnTo>
                  <a:pt x="350952" y="336017"/>
                </a:lnTo>
                <a:lnTo>
                  <a:pt x="338224" y="341886"/>
                </a:lnTo>
                <a:lnTo>
                  <a:pt x="331210" y="345738"/>
                </a:lnTo>
                <a:lnTo>
                  <a:pt x="323677" y="350211"/>
                </a:lnTo>
                <a:lnTo>
                  <a:pt x="315797" y="355097"/>
                </a:lnTo>
                <a:lnTo>
                  <a:pt x="304829" y="359308"/>
                </a:lnTo>
                <a:lnTo>
                  <a:pt x="291802" y="363067"/>
                </a:lnTo>
                <a:lnTo>
                  <a:pt x="277402" y="366526"/>
                </a:lnTo>
                <a:lnTo>
                  <a:pt x="264944" y="369784"/>
                </a:lnTo>
                <a:lnTo>
                  <a:pt x="243483" y="375944"/>
                </a:lnTo>
                <a:lnTo>
                  <a:pt x="230902" y="377968"/>
                </a:lnTo>
                <a:lnTo>
                  <a:pt x="216800" y="379317"/>
                </a:lnTo>
                <a:lnTo>
                  <a:pt x="188748" y="380816"/>
                </a:lnTo>
                <a:lnTo>
                  <a:pt x="166756" y="381483"/>
                </a:lnTo>
                <a:lnTo>
                  <a:pt x="138309" y="381858"/>
                </a:lnTo>
                <a:lnTo>
                  <a:pt x="129353" y="380958"/>
                </a:lnTo>
                <a:lnTo>
                  <a:pt x="120526" y="379406"/>
                </a:lnTo>
                <a:lnTo>
                  <a:pt x="111783" y="377418"/>
                </a:lnTo>
                <a:lnTo>
                  <a:pt x="104049" y="375141"/>
                </a:lnTo>
                <a:lnTo>
                  <a:pt x="96989" y="372670"/>
                </a:lnTo>
                <a:lnTo>
                  <a:pt x="90377" y="370070"/>
                </a:lnTo>
                <a:lnTo>
                  <a:pt x="82159" y="367385"/>
                </a:lnTo>
                <a:lnTo>
                  <a:pt x="72870" y="364641"/>
                </a:lnTo>
                <a:lnTo>
                  <a:pt x="62867" y="361860"/>
                </a:lnTo>
                <a:lnTo>
                  <a:pt x="54294" y="359054"/>
                </a:lnTo>
                <a:lnTo>
                  <a:pt x="46674" y="356230"/>
                </a:lnTo>
                <a:lnTo>
                  <a:pt x="34079" y="351505"/>
                </a:lnTo>
                <a:lnTo>
                  <a:pt x="29387" y="350245"/>
                </a:lnTo>
                <a:lnTo>
                  <a:pt x="0" y="339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5"/>
          <p:cNvSpPr/>
          <p:nvPr/>
        </p:nvSpPr>
        <p:spPr>
          <a:xfrm>
            <a:off x="6733778" y="4617254"/>
            <a:ext cx="186585" cy="166153"/>
          </a:xfrm>
          <a:custGeom>
            <a:avLst/>
            <a:gdLst/>
            <a:ahLst/>
            <a:cxnLst/>
            <a:rect l="0" t="0" r="0" b="0"/>
            <a:pathLst>
              <a:path w="186585" h="166153">
                <a:moveTo>
                  <a:pt x="152797" y="123338"/>
                </a:moveTo>
                <a:lnTo>
                  <a:pt x="133484" y="104026"/>
                </a:lnTo>
                <a:lnTo>
                  <a:pt x="130396" y="101891"/>
                </a:lnTo>
                <a:lnTo>
                  <a:pt x="127386" y="100468"/>
                </a:lnTo>
                <a:lnTo>
                  <a:pt x="124425" y="99518"/>
                </a:lnTo>
                <a:lnTo>
                  <a:pt x="118598" y="95924"/>
                </a:lnTo>
                <a:lnTo>
                  <a:pt x="111646" y="90406"/>
                </a:lnTo>
                <a:lnTo>
                  <a:pt x="108154" y="87111"/>
                </a:lnTo>
                <a:lnTo>
                  <a:pt x="105891" y="84900"/>
                </a:lnTo>
                <a:lnTo>
                  <a:pt x="103428" y="83425"/>
                </a:lnTo>
                <a:lnTo>
                  <a:pt x="98153" y="81787"/>
                </a:lnTo>
                <a:lnTo>
                  <a:pt x="94460" y="81349"/>
                </a:lnTo>
                <a:lnTo>
                  <a:pt x="90093" y="81058"/>
                </a:lnTo>
                <a:lnTo>
                  <a:pt x="81113" y="80735"/>
                </a:lnTo>
                <a:lnTo>
                  <a:pt x="73947" y="80591"/>
                </a:lnTo>
                <a:lnTo>
                  <a:pt x="71656" y="81505"/>
                </a:lnTo>
                <a:lnTo>
                  <a:pt x="70128" y="83067"/>
                </a:lnTo>
                <a:lnTo>
                  <a:pt x="69109" y="85060"/>
                </a:lnTo>
                <a:lnTo>
                  <a:pt x="65437" y="89816"/>
                </a:lnTo>
                <a:lnTo>
                  <a:pt x="59870" y="96079"/>
                </a:lnTo>
                <a:lnTo>
                  <a:pt x="58460" y="98498"/>
                </a:lnTo>
                <a:lnTo>
                  <a:pt x="54354" y="106266"/>
                </a:lnTo>
                <a:lnTo>
                  <a:pt x="53830" y="111004"/>
                </a:lnTo>
                <a:lnTo>
                  <a:pt x="54434" y="116068"/>
                </a:lnTo>
                <a:lnTo>
                  <a:pt x="55789" y="121349"/>
                </a:lnTo>
                <a:lnTo>
                  <a:pt x="56693" y="125822"/>
                </a:lnTo>
                <a:lnTo>
                  <a:pt x="57295" y="129757"/>
                </a:lnTo>
                <a:lnTo>
                  <a:pt x="57696" y="133332"/>
                </a:lnTo>
                <a:lnTo>
                  <a:pt x="58916" y="136668"/>
                </a:lnTo>
                <a:lnTo>
                  <a:pt x="60683" y="139845"/>
                </a:lnTo>
                <a:lnTo>
                  <a:pt x="62812" y="142915"/>
                </a:lnTo>
                <a:lnTo>
                  <a:pt x="66137" y="145915"/>
                </a:lnTo>
                <a:lnTo>
                  <a:pt x="70258" y="148867"/>
                </a:lnTo>
                <a:lnTo>
                  <a:pt x="74911" y="151787"/>
                </a:lnTo>
                <a:lnTo>
                  <a:pt x="78965" y="153734"/>
                </a:lnTo>
                <a:lnTo>
                  <a:pt x="82621" y="155032"/>
                </a:lnTo>
                <a:lnTo>
                  <a:pt x="86010" y="155897"/>
                </a:lnTo>
                <a:lnTo>
                  <a:pt x="89222" y="156474"/>
                </a:lnTo>
                <a:lnTo>
                  <a:pt x="92316" y="156859"/>
                </a:lnTo>
                <a:lnTo>
                  <a:pt x="95331" y="157115"/>
                </a:lnTo>
                <a:lnTo>
                  <a:pt x="98294" y="156334"/>
                </a:lnTo>
                <a:lnTo>
                  <a:pt x="101222" y="154860"/>
                </a:lnTo>
                <a:lnTo>
                  <a:pt x="108213" y="150202"/>
                </a:lnTo>
                <a:lnTo>
                  <a:pt x="110691" y="147915"/>
                </a:lnTo>
                <a:lnTo>
                  <a:pt x="118526" y="140294"/>
                </a:lnTo>
                <a:lnTo>
                  <a:pt x="122329" y="137499"/>
                </a:lnTo>
                <a:lnTo>
                  <a:pt x="125818" y="135636"/>
                </a:lnTo>
                <a:lnTo>
                  <a:pt x="129096" y="134394"/>
                </a:lnTo>
                <a:lnTo>
                  <a:pt x="132233" y="131661"/>
                </a:lnTo>
                <a:lnTo>
                  <a:pt x="135278" y="127935"/>
                </a:lnTo>
                <a:lnTo>
                  <a:pt x="138260" y="123545"/>
                </a:lnTo>
                <a:lnTo>
                  <a:pt x="141201" y="119666"/>
                </a:lnTo>
                <a:lnTo>
                  <a:pt x="144113" y="116128"/>
                </a:lnTo>
                <a:lnTo>
                  <a:pt x="147008" y="112816"/>
                </a:lnTo>
                <a:lnTo>
                  <a:pt x="148937" y="109656"/>
                </a:lnTo>
                <a:lnTo>
                  <a:pt x="150224" y="106596"/>
                </a:lnTo>
                <a:lnTo>
                  <a:pt x="151081" y="103605"/>
                </a:lnTo>
                <a:lnTo>
                  <a:pt x="151653" y="99705"/>
                </a:lnTo>
                <a:lnTo>
                  <a:pt x="152035" y="95200"/>
                </a:lnTo>
                <a:lnTo>
                  <a:pt x="152289" y="90292"/>
                </a:lnTo>
                <a:lnTo>
                  <a:pt x="151505" y="83210"/>
                </a:lnTo>
                <a:lnTo>
                  <a:pt x="150031" y="74678"/>
                </a:lnTo>
                <a:lnTo>
                  <a:pt x="148095" y="65181"/>
                </a:lnTo>
                <a:lnTo>
                  <a:pt x="145852" y="58849"/>
                </a:lnTo>
                <a:lnTo>
                  <a:pt x="143405" y="54628"/>
                </a:lnTo>
                <a:lnTo>
                  <a:pt x="140820" y="51814"/>
                </a:lnTo>
                <a:lnTo>
                  <a:pt x="135408" y="46147"/>
                </a:lnTo>
                <a:lnTo>
                  <a:pt x="132632" y="43302"/>
                </a:lnTo>
                <a:lnTo>
                  <a:pt x="129829" y="41406"/>
                </a:lnTo>
                <a:lnTo>
                  <a:pt x="124173" y="39299"/>
                </a:lnTo>
                <a:lnTo>
                  <a:pt x="118485" y="38362"/>
                </a:lnTo>
                <a:lnTo>
                  <a:pt x="115635" y="38113"/>
                </a:lnTo>
                <a:lnTo>
                  <a:pt x="111830" y="36994"/>
                </a:lnTo>
                <a:lnTo>
                  <a:pt x="107388" y="35295"/>
                </a:lnTo>
                <a:lnTo>
                  <a:pt x="102521" y="33210"/>
                </a:lnTo>
                <a:lnTo>
                  <a:pt x="98325" y="32773"/>
                </a:lnTo>
                <a:lnTo>
                  <a:pt x="94574" y="33434"/>
                </a:lnTo>
                <a:lnTo>
                  <a:pt x="91122" y="34827"/>
                </a:lnTo>
                <a:lnTo>
                  <a:pt x="85963" y="35756"/>
                </a:lnTo>
                <a:lnTo>
                  <a:pt x="79665" y="36375"/>
                </a:lnTo>
                <a:lnTo>
                  <a:pt x="72611" y="36788"/>
                </a:lnTo>
                <a:lnTo>
                  <a:pt x="66002" y="38016"/>
                </a:lnTo>
                <a:lnTo>
                  <a:pt x="59691" y="39786"/>
                </a:lnTo>
                <a:lnTo>
                  <a:pt x="53579" y="41920"/>
                </a:lnTo>
                <a:lnTo>
                  <a:pt x="47599" y="44294"/>
                </a:lnTo>
                <a:lnTo>
                  <a:pt x="41707" y="46830"/>
                </a:lnTo>
                <a:lnTo>
                  <a:pt x="35874" y="49473"/>
                </a:lnTo>
                <a:lnTo>
                  <a:pt x="31033" y="52187"/>
                </a:lnTo>
                <a:lnTo>
                  <a:pt x="26854" y="54949"/>
                </a:lnTo>
                <a:lnTo>
                  <a:pt x="23114" y="57743"/>
                </a:lnTo>
                <a:lnTo>
                  <a:pt x="19670" y="60558"/>
                </a:lnTo>
                <a:lnTo>
                  <a:pt x="16420" y="63387"/>
                </a:lnTo>
                <a:lnTo>
                  <a:pt x="13301" y="66226"/>
                </a:lnTo>
                <a:lnTo>
                  <a:pt x="11223" y="70023"/>
                </a:lnTo>
                <a:lnTo>
                  <a:pt x="9836" y="74460"/>
                </a:lnTo>
                <a:lnTo>
                  <a:pt x="8912" y="79323"/>
                </a:lnTo>
                <a:lnTo>
                  <a:pt x="8296" y="84469"/>
                </a:lnTo>
                <a:lnTo>
                  <a:pt x="7885" y="89806"/>
                </a:lnTo>
                <a:lnTo>
                  <a:pt x="7612" y="95268"/>
                </a:lnTo>
                <a:lnTo>
                  <a:pt x="8381" y="99863"/>
                </a:lnTo>
                <a:lnTo>
                  <a:pt x="9848" y="103878"/>
                </a:lnTo>
                <a:lnTo>
                  <a:pt x="11777" y="107507"/>
                </a:lnTo>
                <a:lnTo>
                  <a:pt x="14016" y="110879"/>
                </a:lnTo>
                <a:lnTo>
                  <a:pt x="16461" y="114080"/>
                </a:lnTo>
                <a:lnTo>
                  <a:pt x="19043" y="117165"/>
                </a:lnTo>
                <a:lnTo>
                  <a:pt x="22671" y="121128"/>
                </a:lnTo>
                <a:lnTo>
                  <a:pt x="35924" y="134854"/>
                </a:lnTo>
                <a:lnTo>
                  <a:pt x="52445" y="151548"/>
                </a:lnTo>
                <a:lnTo>
                  <a:pt x="56368" y="153575"/>
                </a:lnTo>
                <a:lnTo>
                  <a:pt x="60889" y="154926"/>
                </a:lnTo>
                <a:lnTo>
                  <a:pt x="65807" y="155827"/>
                </a:lnTo>
                <a:lnTo>
                  <a:pt x="81432" y="159367"/>
                </a:lnTo>
                <a:lnTo>
                  <a:pt x="90933" y="161645"/>
                </a:lnTo>
                <a:lnTo>
                  <a:pt x="98219" y="162211"/>
                </a:lnTo>
                <a:lnTo>
                  <a:pt x="104029" y="161636"/>
                </a:lnTo>
                <a:lnTo>
                  <a:pt x="108855" y="160300"/>
                </a:lnTo>
                <a:lnTo>
                  <a:pt x="113977" y="159410"/>
                </a:lnTo>
                <a:lnTo>
                  <a:pt x="119297" y="158816"/>
                </a:lnTo>
                <a:lnTo>
                  <a:pt x="124749" y="158420"/>
                </a:lnTo>
                <a:lnTo>
                  <a:pt x="129336" y="157204"/>
                </a:lnTo>
                <a:lnTo>
                  <a:pt x="133346" y="155440"/>
                </a:lnTo>
                <a:lnTo>
                  <a:pt x="136972" y="153312"/>
                </a:lnTo>
                <a:lnTo>
                  <a:pt x="140341" y="151893"/>
                </a:lnTo>
                <a:lnTo>
                  <a:pt x="143540" y="150947"/>
                </a:lnTo>
                <a:lnTo>
                  <a:pt x="146626" y="150317"/>
                </a:lnTo>
                <a:lnTo>
                  <a:pt x="148683" y="148944"/>
                </a:lnTo>
                <a:lnTo>
                  <a:pt x="150054" y="147076"/>
                </a:lnTo>
                <a:lnTo>
                  <a:pt x="150969" y="144879"/>
                </a:lnTo>
                <a:lnTo>
                  <a:pt x="153483" y="142461"/>
                </a:lnTo>
                <a:lnTo>
                  <a:pt x="157064" y="139897"/>
                </a:lnTo>
                <a:lnTo>
                  <a:pt x="161356" y="137234"/>
                </a:lnTo>
                <a:lnTo>
                  <a:pt x="164218" y="133555"/>
                </a:lnTo>
                <a:lnTo>
                  <a:pt x="166126" y="129197"/>
                </a:lnTo>
                <a:lnTo>
                  <a:pt x="167398" y="124387"/>
                </a:lnTo>
                <a:lnTo>
                  <a:pt x="168246" y="119275"/>
                </a:lnTo>
                <a:lnTo>
                  <a:pt x="168811" y="113961"/>
                </a:lnTo>
                <a:lnTo>
                  <a:pt x="169188" y="108515"/>
                </a:lnTo>
                <a:lnTo>
                  <a:pt x="169439" y="102978"/>
                </a:lnTo>
                <a:lnTo>
                  <a:pt x="169718" y="91747"/>
                </a:lnTo>
                <a:lnTo>
                  <a:pt x="167888" y="84180"/>
                </a:lnTo>
                <a:lnTo>
                  <a:pt x="164762" y="75325"/>
                </a:lnTo>
                <a:lnTo>
                  <a:pt x="160774" y="65612"/>
                </a:lnTo>
                <a:lnTo>
                  <a:pt x="155258" y="55326"/>
                </a:lnTo>
                <a:lnTo>
                  <a:pt x="148722" y="44660"/>
                </a:lnTo>
                <a:lnTo>
                  <a:pt x="141507" y="33738"/>
                </a:lnTo>
                <a:lnTo>
                  <a:pt x="135746" y="25505"/>
                </a:lnTo>
                <a:lnTo>
                  <a:pt x="130952" y="19064"/>
                </a:lnTo>
                <a:lnTo>
                  <a:pt x="126804" y="13817"/>
                </a:lnTo>
                <a:lnTo>
                  <a:pt x="123085" y="10319"/>
                </a:lnTo>
                <a:lnTo>
                  <a:pt x="119654" y="7987"/>
                </a:lnTo>
                <a:lnTo>
                  <a:pt x="116414" y="6433"/>
                </a:lnTo>
                <a:lnTo>
                  <a:pt x="111397" y="5396"/>
                </a:lnTo>
                <a:lnTo>
                  <a:pt x="105194" y="4705"/>
                </a:lnTo>
                <a:lnTo>
                  <a:pt x="98201" y="4244"/>
                </a:lnTo>
                <a:lnTo>
                  <a:pt x="91635" y="3937"/>
                </a:lnTo>
                <a:lnTo>
                  <a:pt x="79259" y="3596"/>
                </a:lnTo>
                <a:lnTo>
                  <a:pt x="66132" y="3404"/>
                </a:lnTo>
                <a:lnTo>
                  <a:pt x="62635" y="4330"/>
                </a:lnTo>
                <a:lnTo>
                  <a:pt x="59351" y="5899"/>
                </a:lnTo>
                <a:lnTo>
                  <a:pt x="56210" y="7898"/>
                </a:lnTo>
                <a:lnTo>
                  <a:pt x="51258" y="12088"/>
                </a:lnTo>
                <a:lnTo>
                  <a:pt x="45099" y="17739"/>
                </a:lnTo>
                <a:lnTo>
                  <a:pt x="25319" y="36805"/>
                </a:lnTo>
                <a:lnTo>
                  <a:pt x="19233" y="42789"/>
                </a:lnTo>
                <a:lnTo>
                  <a:pt x="15177" y="48684"/>
                </a:lnTo>
                <a:lnTo>
                  <a:pt x="12473" y="54518"/>
                </a:lnTo>
                <a:lnTo>
                  <a:pt x="6127" y="74372"/>
                </a:lnTo>
                <a:lnTo>
                  <a:pt x="3582" y="82122"/>
                </a:lnTo>
                <a:lnTo>
                  <a:pt x="1885" y="88241"/>
                </a:lnTo>
                <a:lnTo>
                  <a:pt x="754" y="93272"/>
                </a:lnTo>
                <a:lnTo>
                  <a:pt x="0" y="97579"/>
                </a:lnTo>
                <a:lnTo>
                  <a:pt x="449" y="103308"/>
                </a:lnTo>
                <a:lnTo>
                  <a:pt x="1702" y="109985"/>
                </a:lnTo>
                <a:lnTo>
                  <a:pt x="3489" y="117293"/>
                </a:lnTo>
                <a:lnTo>
                  <a:pt x="6586" y="124070"/>
                </a:lnTo>
                <a:lnTo>
                  <a:pt x="10556" y="130494"/>
                </a:lnTo>
                <a:lnTo>
                  <a:pt x="15106" y="136681"/>
                </a:lnTo>
                <a:lnTo>
                  <a:pt x="19094" y="141759"/>
                </a:lnTo>
                <a:lnTo>
                  <a:pt x="22704" y="146096"/>
                </a:lnTo>
                <a:lnTo>
                  <a:pt x="26063" y="149940"/>
                </a:lnTo>
                <a:lnTo>
                  <a:pt x="30207" y="153455"/>
                </a:lnTo>
                <a:lnTo>
                  <a:pt x="34876" y="156751"/>
                </a:lnTo>
                <a:lnTo>
                  <a:pt x="39893" y="159901"/>
                </a:lnTo>
                <a:lnTo>
                  <a:pt x="45142" y="162001"/>
                </a:lnTo>
                <a:lnTo>
                  <a:pt x="50547" y="163401"/>
                </a:lnTo>
                <a:lnTo>
                  <a:pt x="56055" y="164334"/>
                </a:lnTo>
                <a:lnTo>
                  <a:pt x="60680" y="164956"/>
                </a:lnTo>
                <a:lnTo>
                  <a:pt x="64715" y="165371"/>
                </a:lnTo>
                <a:lnTo>
                  <a:pt x="68358" y="165647"/>
                </a:lnTo>
                <a:lnTo>
                  <a:pt x="72692" y="165832"/>
                </a:lnTo>
                <a:lnTo>
                  <a:pt x="82587" y="166037"/>
                </a:lnTo>
                <a:lnTo>
                  <a:pt x="103419" y="166152"/>
                </a:lnTo>
                <a:lnTo>
                  <a:pt x="109401" y="165216"/>
                </a:lnTo>
                <a:lnTo>
                  <a:pt x="114341" y="163639"/>
                </a:lnTo>
                <a:lnTo>
                  <a:pt x="123323" y="159347"/>
                </a:lnTo>
                <a:lnTo>
                  <a:pt x="133665" y="154265"/>
                </a:lnTo>
                <a:lnTo>
                  <a:pt x="138137" y="151576"/>
                </a:lnTo>
                <a:lnTo>
                  <a:pt x="142071" y="148831"/>
                </a:lnTo>
                <a:lnTo>
                  <a:pt x="145646" y="146049"/>
                </a:lnTo>
                <a:lnTo>
                  <a:pt x="148982" y="143241"/>
                </a:lnTo>
                <a:lnTo>
                  <a:pt x="152159" y="140417"/>
                </a:lnTo>
                <a:lnTo>
                  <a:pt x="155229" y="137581"/>
                </a:lnTo>
                <a:lnTo>
                  <a:pt x="158228" y="133786"/>
                </a:lnTo>
                <a:lnTo>
                  <a:pt x="161180" y="129351"/>
                </a:lnTo>
                <a:lnTo>
                  <a:pt x="164100" y="124489"/>
                </a:lnTo>
                <a:lnTo>
                  <a:pt x="167000" y="120295"/>
                </a:lnTo>
                <a:lnTo>
                  <a:pt x="169885" y="116547"/>
                </a:lnTo>
                <a:lnTo>
                  <a:pt x="172762" y="113096"/>
                </a:lnTo>
                <a:lnTo>
                  <a:pt x="175632" y="107938"/>
                </a:lnTo>
                <a:lnTo>
                  <a:pt x="178498" y="101641"/>
                </a:lnTo>
                <a:lnTo>
                  <a:pt x="181361" y="94586"/>
                </a:lnTo>
                <a:lnTo>
                  <a:pt x="183269" y="87025"/>
                </a:lnTo>
                <a:lnTo>
                  <a:pt x="184542" y="79127"/>
                </a:lnTo>
                <a:lnTo>
                  <a:pt x="185390" y="71004"/>
                </a:lnTo>
                <a:lnTo>
                  <a:pt x="185955" y="64636"/>
                </a:lnTo>
                <a:lnTo>
                  <a:pt x="186332" y="59438"/>
                </a:lnTo>
                <a:lnTo>
                  <a:pt x="186584" y="55021"/>
                </a:lnTo>
                <a:lnTo>
                  <a:pt x="185799" y="51123"/>
                </a:lnTo>
                <a:lnTo>
                  <a:pt x="184323" y="47572"/>
                </a:lnTo>
                <a:lnTo>
                  <a:pt x="182387" y="44253"/>
                </a:lnTo>
                <a:lnTo>
                  <a:pt x="175156" y="32944"/>
                </a:lnTo>
                <a:lnTo>
                  <a:pt x="170560" y="25928"/>
                </a:lnTo>
                <a:lnTo>
                  <a:pt x="165591" y="20298"/>
                </a:lnTo>
                <a:lnTo>
                  <a:pt x="160374" y="15592"/>
                </a:lnTo>
                <a:lnTo>
                  <a:pt x="154990" y="11503"/>
                </a:lnTo>
                <a:lnTo>
                  <a:pt x="150449" y="7823"/>
                </a:lnTo>
                <a:lnTo>
                  <a:pt x="146469" y="4418"/>
                </a:lnTo>
                <a:lnTo>
                  <a:pt x="142863" y="1196"/>
                </a:lnTo>
                <a:lnTo>
                  <a:pt x="139507" y="0"/>
                </a:lnTo>
                <a:lnTo>
                  <a:pt x="136317" y="155"/>
                </a:lnTo>
                <a:lnTo>
                  <a:pt x="133237" y="1211"/>
                </a:lnTo>
                <a:lnTo>
                  <a:pt x="130232" y="1915"/>
                </a:lnTo>
                <a:lnTo>
                  <a:pt x="127276" y="2384"/>
                </a:lnTo>
                <a:lnTo>
                  <a:pt x="124353" y="2697"/>
                </a:lnTo>
                <a:lnTo>
                  <a:pt x="121452" y="3858"/>
                </a:lnTo>
                <a:lnTo>
                  <a:pt x="111865" y="10043"/>
                </a:lnTo>
                <a:lnTo>
                  <a:pt x="107412" y="12566"/>
                </a:lnTo>
                <a:lnTo>
                  <a:pt x="102538" y="15200"/>
                </a:lnTo>
                <a:lnTo>
                  <a:pt x="98335" y="17908"/>
                </a:lnTo>
                <a:lnTo>
                  <a:pt x="94581" y="20667"/>
                </a:lnTo>
                <a:lnTo>
                  <a:pt x="91127" y="23458"/>
                </a:lnTo>
                <a:lnTo>
                  <a:pt x="85013" y="30081"/>
                </a:lnTo>
                <a:lnTo>
                  <a:pt x="77128" y="39260"/>
                </a:lnTo>
                <a:lnTo>
                  <a:pt x="68061" y="50140"/>
                </a:lnTo>
                <a:lnTo>
                  <a:pt x="62016" y="60253"/>
                </a:lnTo>
                <a:lnTo>
                  <a:pt x="57986" y="69851"/>
                </a:lnTo>
                <a:lnTo>
                  <a:pt x="55299" y="79108"/>
                </a:lnTo>
                <a:lnTo>
                  <a:pt x="53509" y="88136"/>
                </a:lnTo>
                <a:lnTo>
                  <a:pt x="52314" y="97013"/>
                </a:lnTo>
                <a:lnTo>
                  <a:pt x="51519" y="105788"/>
                </a:lnTo>
                <a:lnTo>
                  <a:pt x="51941" y="112591"/>
                </a:lnTo>
                <a:lnTo>
                  <a:pt x="53174" y="118078"/>
                </a:lnTo>
                <a:lnTo>
                  <a:pt x="54950" y="122689"/>
                </a:lnTo>
                <a:lnTo>
                  <a:pt x="56133" y="126716"/>
                </a:lnTo>
                <a:lnTo>
                  <a:pt x="56922" y="130352"/>
                </a:lnTo>
                <a:lnTo>
                  <a:pt x="57447" y="133729"/>
                </a:lnTo>
                <a:lnTo>
                  <a:pt x="58750" y="136933"/>
                </a:lnTo>
                <a:lnTo>
                  <a:pt x="60571" y="140022"/>
                </a:lnTo>
                <a:lnTo>
                  <a:pt x="62738" y="143033"/>
                </a:lnTo>
                <a:lnTo>
                  <a:pt x="65135" y="145040"/>
                </a:lnTo>
                <a:lnTo>
                  <a:pt x="67685" y="146379"/>
                </a:lnTo>
                <a:lnTo>
                  <a:pt x="70339" y="147271"/>
                </a:lnTo>
                <a:lnTo>
                  <a:pt x="75826" y="150803"/>
                </a:lnTo>
                <a:lnTo>
                  <a:pt x="78623" y="153078"/>
                </a:lnTo>
                <a:lnTo>
                  <a:pt x="81440" y="154595"/>
                </a:lnTo>
                <a:lnTo>
                  <a:pt x="87110" y="156280"/>
                </a:lnTo>
                <a:lnTo>
                  <a:pt x="92806" y="157029"/>
                </a:lnTo>
                <a:lnTo>
                  <a:pt x="95657" y="157229"/>
                </a:lnTo>
                <a:lnTo>
                  <a:pt x="99464" y="156410"/>
                </a:lnTo>
                <a:lnTo>
                  <a:pt x="103906" y="154910"/>
                </a:lnTo>
                <a:lnTo>
                  <a:pt x="108773" y="152959"/>
                </a:lnTo>
                <a:lnTo>
                  <a:pt x="112970" y="149753"/>
                </a:lnTo>
                <a:lnTo>
                  <a:pt x="116720" y="145711"/>
                </a:lnTo>
                <a:lnTo>
                  <a:pt x="125033" y="134636"/>
                </a:lnTo>
                <a:lnTo>
                  <a:pt x="128710" y="130582"/>
                </a:lnTo>
                <a:lnTo>
                  <a:pt x="131023" y="128167"/>
                </a:lnTo>
                <a:lnTo>
                  <a:pt x="132566" y="125605"/>
                </a:lnTo>
                <a:lnTo>
                  <a:pt x="133595" y="122945"/>
                </a:lnTo>
                <a:lnTo>
                  <a:pt x="134281" y="120218"/>
                </a:lnTo>
                <a:lnTo>
                  <a:pt x="133785" y="117448"/>
                </a:lnTo>
                <a:lnTo>
                  <a:pt x="132502" y="114649"/>
                </a:lnTo>
                <a:lnTo>
                  <a:pt x="130695" y="111830"/>
                </a:lnTo>
                <a:lnTo>
                  <a:pt x="128537" y="110904"/>
                </a:lnTo>
                <a:lnTo>
                  <a:pt x="126146" y="111239"/>
                </a:lnTo>
                <a:lnTo>
                  <a:pt x="123600" y="112414"/>
                </a:lnTo>
                <a:lnTo>
                  <a:pt x="121901" y="114150"/>
                </a:lnTo>
                <a:lnTo>
                  <a:pt x="120770" y="116260"/>
                </a:lnTo>
                <a:lnTo>
                  <a:pt x="120016" y="118620"/>
                </a:lnTo>
                <a:lnTo>
                  <a:pt x="118560" y="122098"/>
                </a:lnTo>
                <a:lnTo>
                  <a:pt x="116637" y="126321"/>
                </a:lnTo>
                <a:lnTo>
                  <a:pt x="114403" y="131042"/>
                </a:lnTo>
                <a:lnTo>
                  <a:pt x="111008" y="137046"/>
                </a:lnTo>
                <a:lnTo>
                  <a:pt x="106840" y="143907"/>
                </a:lnTo>
                <a:lnTo>
                  <a:pt x="93612" y="164896"/>
                </a:lnTo>
                <a:lnTo>
                  <a:pt x="94290" y="165331"/>
                </a:lnTo>
                <a:lnTo>
                  <a:pt x="97584" y="165814"/>
                </a:lnTo>
                <a:lnTo>
                  <a:pt x="98843" y="164990"/>
                </a:lnTo>
                <a:lnTo>
                  <a:pt x="99683" y="163489"/>
                </a:lnTo>
                <a:lnTo>
                  <a:pt x="101362" y="1576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6"/>
          <p:cNvSpPr/>
          <p:nvPr/>
        </p:nvSpPr>
        <p:spPr>
          <a:xfrm>
            <a:off x="885824" y="3514725"/>
            <a:ext cx="32747" cy="454343"/>
          </a:xfrm>
          <a:custGeom>
            <a:avLst/>
            <a:gdLst/>
            <a:ahLst/>
            <a:cxnLst/>
            <a:rect l="0" t="0" r="0" b="0"/>
            <a:pathLst>
              <a:path w="32747" h="454343">
                <a:moveTo>
                  <a:pt x="17145" y="0"/>
                </a:moveTo>
                <a:lnTo>
                  <a:pt x="17145" y="36838"/>
                </a:lnTo>
                <a:lnTo>
                  <a:pt x="18098" y="41704"/>
                </a:lnTo>
                <a:lnTo>
                  <a:pt x="19685" y="47805"/>
                </a:lnTo>
                <a:lnTo>
                  <a:pt x="21696" y="54730"/>
                </a:lnTo>
                <a:lnTo>
                  <a:pt x="26471" y="70044"/>
                </a:lnTo>
                <a:lnTo>
                  <a:pt x="29077" y="78128"/>
                </a:lnTo>
                <a:lnTo>
                  <a:pt x="30815" y="85423"/>
                </a:lnTo>
                <a:lnTo>
                  <a:pt x="31973" y="92191"/>
                </a:lnTo>
                <a:lnTo>
                  <a:pt x="32746" y="98608"/>
                </a:lnTo>
                <a:lnTo>
                  <a:pt x="32308" y="111459"/>
                </a:lnTo>
                <a:lnTo>
                  <a:pt x="31064" y="128598"/>
                </a:lnTo>
                <a:lnTo>
                  <a:pt x="29282" y="148597"/>
                </a:lnTo>
                <a:lnTo>
                  <a:pt x="26189" y="173359"/>
                </a:lnTo>
                <a:lnTo>
                  <a:pt x="14639" y="254248"/>
                </a:lnTo>
                <a:lnTo>
                  <a:pt x="12617" y="272369"/>
                </a:lnTo>
                <a:lnTo>
                  <a:pt x="11269" y="287306"/>
                </a:lnTo>
                <a:lnTo>
                  <a:pt x="10370" y="299170"/>
                </a:lnTo>
                <a:lnTo>
                  <a:pt x="9372" y="317432"/>
                </a:lnTo>
                <a:lnTo>
                  <a:pt x="8928" y="334438"/>
                </a:lnTo>
                <a:lnTo>
                  <a:pt x="8810" y="342974"/>
                </a:lnTo>
                <a:lnTo>
                  <a:pt x="7778" y="353426"/>
                </a:lnTo>
                <a:lnTo>
                  <a:pt x="6138" y="365157"/>
                </a:lnTo>
                <a:lnTo>
                  <a:pt x="4092" y="377741"/>
                </a:lnTo>
                <a:lnTo>
                  <a:pt x="2728" y="388034"/>
                </a:lnTo>
                <a:lnTo>
                  <a:pt x="1819" y="396802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7"/>
          <p:cNvSpPr/>
          <p:nvPr/>
        </p:nvSpPr>
        <p:spPr>
          <a:xfrm>
            <a:off x="1700212" y="3720465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9102" y="25717"/>
                </a:lnTo>
                <a:lnTo>
                  <a:pt x="36430" y="23177"/>
                </a:lnTo>
                <a:lnTo>
                  <a:pt x="55719" y="21166"/>
                </a:lnTo>
                <a:lnTo>
                  <a:pt x="110172" y="1385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08"/>
          <p:cNvSpPr/>
          <p:nvPr/>
        </p:nvSpPr>
        <p:spPr>
          <a:xfrm>
            <a:off x="1910504" y="3561497"/>
            <a:ext cx="405958" cy="441826"/>
          </a:xfrm>
          <a:custGeom>
            <a:avLst/>
            <a:gdLst/>
            <a:ahLst/>
            <a:cxnLst/>
            <a:rect l="0" t="0" r="0" b="0"/>
            <a:pathLst>
              <a:path w="405958" h="441826">
                <a:moveTo>
                  <a:pt x="175471" y="30380"/>
                </a:moveTo>
                <a:lnTo>
                  <a:pt x="180021" y="21279"/>
                </a:lnTo>
                <a:lnTo>
                  <a:pt x="183267" y="18597"/>
                </a:lnTo>
                <a:lnTo>
                  <a:pt x="187336" y="16810"/>
                </a:lnTo>
                <a:lnTo>
                  <a:pt x="196936" y="13871"/>
                </a:lnTo>
                <a:lnTo>
                  <a:pt x="207553" y="9390"/>
                </a:lnTo>
                <a:lnTo>
                  <a:pt x="214004" y="7814"/>
                </a:lnTo>
                <a:lnTo>
                  <a:pt x="221162" y="6764"/>
                </a:lnTo>
                <a:lnTo>
                  <a:pt x="228792" y="6063"/>
                </a:lnTo>
                <a:lnTo>
                  <a:pt x="237688" y="4644"/>
                </a:lnTo>
                <a:lnTo>
                  <a:pt x="247429" y="2745"/>
                </a:lnTo>
                <a:lnTo>
                  <a:pt x="257733" y="527"/>
                </a:lnTo>
                <a:lnTo>
                  <a:pt x="269365" y="0"/>
                </a:lnTo>
                <a:lnTo>
                  <a:pt x="281882" y="602"/>
                </a:lnTo>
                <a:lnTo>
                  <a:pt x="294989" y="1956"/>
                </a:lnTo>
                <a:lnTo>
                  <a:pt x="305632" y="2858"/>
                </a:lnTo>
                <a:lnTo>
                  <a:pt x="314632" y="3459"/>
                </a:lnTo>
                <a:lnTo>
                  <a:pt x="328760" y="4128"/>
                </a:lnTo>
                <a:lnTo>
                  <a:pt x="338214" y="4425"/>
                </a:lnTo>
                <a:lnTo>
                  <a:pt x="348131" y="7097"/>
                </a:lnTo>
                <a:lnTo>
                  <a:pt x="357936" y="11460"/>
                </a:lnTo>
                <a:lnTo>
                  <a:pt x="369764" y="20223"/>
                </a:lnTo>
                <a:lnTo>
                  <a:pt x="379615" y="29359"/>
                </a:lnTo>
                <a:lnTo>
                  <a:pt x="384910" y="37319"/>
                </a:lnTo>
                <a:lnTo>
                  <a:pt x="390344" y="47388"/>
                </a:lnTo>
                <a:lnTo>
                  <a:pt x="395872" y="58864"/>
                </a:lnTo>
                <a:lnTo>
                  <a:pt x="399557" y="69372"/>
                </a:lnTo>
                <a:lnTo>
                  <a:pt x="402014" y="79235"/>
                </a:lnTo>
                <a:lnTo>
                  <a:pt x="403652" y="88667"/>
                </a:lnTo>
                <a:lnTo>
                  <a:pt x="404744" y="96861"/>
                </a:lnTo>
                <a:lnTo>
                  <a:pt x="405472" y="104228"/>
                </a:lnTo>
                <a:lnTo>
                  <a:pt x="405957" y="111045"/>
                </a:lnTo>
                <a:lnTo>
                  <a:pt x="403957" y="123698"/>
                </a:lnTo>
                <a:lnTo>
                  <a:pt x="402089" y="129740"/>
                </a:lnTo>
                <a:lnTo>
                  <a:pt x="398940" y="137577"/>
                </a:lnTo>
                <a:lnTo>
                  <a:pt x="394935" y="146613"/>
                </a:lnTo>
                <a:lnTo>
                  <a:pt x="385405" y="166811"/>
                </a:lnTo>
                <a:lnTo>
                  <a:pt x="374820" y="188489"/>
                </a:lnTo>
                <a:lnTo>
                  <a:pt x="367425" y="199604"/>
                </a:lnTo>
                <a:lnTo>
                  <a:pt x="358685" y="210823"/>
                </a:lnTo>
                <a:lnTo>
                  <a:pt x="349049" y="222113"/>
                </a:lnTo>
                <a:lnTo>
                  <a:pt x="330721" y="244817"/>
                </a:lnTo>
                <a:lnTo>
                  <a:pt x="321834" y="256206"/>
                </a:lnTo>
                <a:lnTo>
                  <a:pt x="308288" y="271418"/>
                </a:lnTo>
                <a:lnTo>
                  <a:pt x="272918" y="308641"/>
                </a:lnTo>
                <a:lnTo>
                  <a:pt x="237470" y="345132"/>
                </a:lnTo>
                <a:lnTo>
                  <a:pt x="229186" y="352610"/>
                </a:lnTo>
                <a:lnTo>
                  <a:pt x="221758" y="358547"/>
                </a:lnTo>
                <a:lnTo>
                  <a:pt x="214902" y="363458"/>
                </a:lnTo>
                <a:lnTo>
                  <a:pt x="205568" y="369590"/>
                </a:lnTo>
                <a:lnTo>
                  <a:pt x="182497" y="384023"/>
                </a:lnTo>
                <a:lnTo>
                  <a:pt x="172535" y="390919"/>
                </a:lnTo>
                <a:lnTo>
                  <a:pt x="163988" y="397422"/>
                </a:lnTo>
                <a:lnTo>
                  <a:pt x="156386" y="403662"/>
                </a:lnTo>
                <a:lnTo>
                  <a:pt x="149412" y="408775"/>
                </a:lnTo>
                <a:lnTo>
                  <a:pt x="142858" y="413136"/>
                </a:lnTo>
                <a:lnTo>
                  <a:pt x="130496" y="420521"/>
                </a:lnTo>
                <a:lnTo>
                  <a:pt x="118652" y="426979"/>
                </a:lnTo>
                <a:lnTo>
                  <a:pt x="107038" y="430484"/>
                </a:lnTo>
                <a:lnTo>
                  <a:pt x="95526" y="432994"/>
                </a:lnTo>
                <a:lnTo>
                  <a:pt x="84060" y="437284"/>
                </a:lnTo>
                <a:lnTo>
                  <a:pt x="77382" y="438809"/>
                </a:lnTo>
                <a:lnTo>
                  <a:pt x="70073" y="439826"/>
                </a:lnTo>
                <a:lnTo>
                  <a:pt x="56237" y="440957"/>
                </a:lnTo>
                <a:lnTo>
                  <a:pt x="46913" y="441459"/>
                </a:lnTo>
                <a:lnTo>
                  <a:pt x="37054" y="441682"/>
                </a:lnTo>
                <a:lnTo>
                  <a:pt x="19753" y="441825"/>
                </a:lnTo>
                <a:lnTo>
                  <a:pt x="17366" y="440884"/>
                </a:lnTo>
                <a:lnTo>
                  <a:pt x="15775" y="439304"/>
                </a:lnTo>
                <a:lnTo>
                  <a:pt x="13055" y="435009"/>
                </a:lnTo>
                <a:lnTo>
                  <a:pt x="6168" y="426284"/>
                </a:lnTo>
                <a:lnTo>
                  <a:pt x="847" y="417157"/>
                </a:lnTo>
                <a:lnTo>
                  <a:pt x="0" y="410152"/>
                </a:lnTo>
                <a:lnTo>
                  <a:pt x="388" y="401671"/>
                </a:lnTo>
                <a:lnTo>
                  <a:pt x="1599" y="392207"/>
                </a:lnTo>
                <a:lnTo>
                  <a:pt x="5263" y="382088"/>
                </a:lnTo>
                <a:lnTo>
                  <a:pt x="10564" y="371532"/>
                </a:lnTo>
                <a:lnTo>
                  <a:pt x="16955" y="360685"/>
                </a:lnTo>
                <a:lnTo>
                  <a:pt x="23121" y="351548"/>
                </a:lnTo>
                <a:lnTo>
                  <a:pt x="29137" y="343553"/>
                </a:lnTo>
                <a:lnTo>
                  <a:pt x="35052" y="336317"/>
                </a:lnTo>
                <a:lnTo>
                  <a:pt x="42806" y="329588"/>
                </a:lnTo>
                <a:lnTo>
                  <a:pt x="51785" y="323197"/>
                </a:lnTo>
                <a:lnTo>
                  <a:pt x="61581" y="317031"/>
                </a:lnTo>
                <a:lnTo>
                  <a:pt x="69064" y="311968"/>
                </a:lnTo>
                <a:lnTo>
                  <a:pt x="79919" y="303803"/>
                </a:lnTo>
                <a:lnTo>
                  <a:pt x="86052" y="300292"/>
                </a:lnTo>
                <a:lnTo>
                  <a:pt x="92998" y="296999"/>
                </a:lnTo>
                <a:lnTo>
                  <a:pt x="100487" y="293851"/>
                </a:lnTo>
                <a:lnTo>
                  <a:pt x="107384" y="291752"/>
                </a:lnTo>
                <a:lnTo>
                  <a:pt x="113887" y="290353"/>
                </a:lnTo>
                <a:lnTo>
                  <a:pt x="126193" y="288799"/>
                </a:lnTo>
                <a:lnTo>
                  <a:pt x="138012" y="288108"/>
                </a:lnTo>
                <a:lnTo>
                  <a:pt x="157235" y="287801"/>
                </a:lnTo>
                <a:lnTo>
                  <a:pt x="199279" y="287604"/>
                </a:lnTo>
                <a:lnTo>
                  <a:pt x="206583" y="288540"/>
                </a:lnTo>
                <a:lnTo>
                  <a:pt x="217238" y="292120"/>
                </a:lnTo>
                <a:lnTo>
                  <a:pt x="224271" y="296314"/>
                </a:lnTo>
                <a:lnTo>
                  <a:pt x="232769" y="301967"/>
                </a:lnTo>
                <a:lnTo>
                  <a:pt x="260393" y="321035"/>
                </a:lnTo>
                <a:lnTo>
                  <a:pt x="269233" y="327020"/>
                </a:lnTo>
                <a:lnTo>
                  <a:pt x="277031" y="332915"/>
                </a:lnTo>
                <a:lnTo>
                  <a:pt x="284135" y="338750"/>
                </a:lnTo>
                <a:lnTo>
                  <a:pt x="296156" y="349361"/>
                </a:lnTo>
                <a:lnTo>
                  <a:pt x="304673" y="357252"/>
                </a:lnTo>
                <a:lnTo>
                  <a:pt x="311634" y="369014"/>
                </a:lnTo>
                <a:lnTo>
                  <a:pt x="314823" y="376151"/>
                </a:lnTo>
                <a:lnTo>
                  <a:pt x="325988" y="389161"/>
                </a:lnTo>
                <a:lnTo>
                  <a:pt x="337617" y="400341"/>
                </a:lnTo>
                <a:lnTo>
                  <a:pt x="340718" y="404655"/>
                </a:lnTo>
                <a:lnTo>
                  <a:pt x="346921" y="4161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9"/>
          <p:cNvSpPr/>
          <p:nvPr/>
        </p:nvSpPr>
        <p:spPr>
          <a:xfrm>
            <a:off x="2541509" y="3497579"/>
            <a:ext cx="15954" cy="188597"/>
          </a:xfrm>
          <a:custGeom>
            <a:avLst/>
            <a:gdLst/>
            <a:ahLst/>
            <a:cxnLst/>
            <a:rect l="0" t="0" r="0" b="0"/>
            <a:pathLst>
              <a:path w="15954" h="188597">
                <a:moveTo>
                  <a:pt x="7380" y="0"/>
                </a:moveTo>
                <a:lnTo>
                  <a:pt x="2830" y="0"/>
                </a:lnTo>
                <a:lnTo>
                  <a:pt x="1489" y="953"/>
                </a:lnTo>
                <a:lnTo>
                  <a:pt x="595" y="2541"/>
                </a:lnTo>
                <a:lnTo>
                  <a:pt x="0" y="4552"/>
                </a:lnTo>
                <a:lnTo>
                  <a:pt x="555" y="6845"/>
                </a:lnTo>
                <a:lnTo>
                  <a:pt x="1878" y="9326"/>
                </a:lnTo>
                <a:lnTo>
                  <a:pt x="3712" y="11932"/>
                </a:lnTo>
                <a:lnTo>
                  <a:pt x="4935" y="14622"/>
                </a:lnTo>
                <a:lnTo>
                  <a:pt x="5750" y="17369"/>
                </a:lnTo>
                <a:lnTo>
                  <a:pt x="6294" y="20152"/>
                </a:lnTo>
                <a:lnTo>
                  <a:pt x="6656" y="25817"/>
                </a:lnTo>
                <a:lnTo>
                  <a:pt x="7058" y="42272"/>
                </a:lnTo>
                <a:lnTo>
                  <a:pt x="7372" y="102679"/>
                </a:lnTo>
                <a:lnTo>
                  <a:pt x="8327" y="107505"/>
                </a:lnTo>
                <a:lnTo>
                  <a:pt x="9917" y="112628"/>
                </a:lnTo>
                <a:lnTo>
                  <a:pt x="11929" y="117948"/>
                </a:lnTo>
                <a:lnTo>
                  <a:pt x="13270" y="122447"/>
                </a:lnTo>
                <a:lnTo>
                  <a:pt x="14165" y="126399"/>
                </a:lnTo>
                <a:lnTo>
                  <a:pt x="14760" y="129986"/>
                </a:lnTo>
                <a:lnTo>
                  <a:pt x="15158" y="133330"/>
                </a:lnTo>
                <a:lnTo>
                  <a:pt x="15423" y="136512"/>
                </a:lnTo>
                <a:lnTo>
                  <a:pt x="15600" y="139586"/>
                </a:lnTo>
                <a:lnTo>
                  <a:pt x="15796" y="145541"/>
                </a:lnTo>
                <a:lnTo>
                  <a:pt x="15906" y="156789"/>
                </a:lnTo>
                <a:lnTo>
                  <a:pt x="15953" y="1885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0"/>
          <p:cNvSpPr/>
          <p:nvPr/>
        </p:nvSpPr>
        <p:spPr>
          <a:xfrm>
            <a:off x="2626108" y="3471862"/>
            <a:ext cx="178766" cy="514351"/>
          </a:xfrm>
          <a:custGeom>
            <a:avLst/>
            <a:gdLst/>
            <a:ahLst/>
            <a:cxnLst/>
            <a:rect l="0" t="0" r="0" b="0"/>
            <a:pathLst>
              <a:path w="178766" h="514351">
                <a:moveTo>
                  <a:pt x="171384" y="0"/>
                </a:moveTo>
                <a:lnTo>
                  <a:pt x="175935" y="9102"/>
                </a:lnTo>
                <a:lnTo>
                  <a:pt x="178169" y="16110"/>
                </a:lnTo>
                <a:lnTo>
                  <a:pt x="178765" y="19313"/>
                </a:lnTo>
                <a:lnTo>
                  <a:pt x="176887" y="27951"/>
                </a:lnTo>
                <a:lnTo>
                  <a:pt x="171925" y="40045"/>
                </a:lnTo>
                <a:lnTo>
                  <a:pt x="163369" y="58120"/>
                </a:lnTo>
                <a:lnTo>
                  <a:pt x="159373" y="67322"/>
                </a:lnTo>
                <a:lnTo>
                  <a:pt x="155757" y="76314"/>
                </a:lnTo>
                <a:lnTo>
                  <a:pt x="152394" y="85166"/>
                </a:lnTo>
                <a:lnTo>
                  <a:pt x="138558" y="124930"/>
                </a:lnTo>
                <a:lnTo>
                  <a:pt x="126944" y="159254"/>
                </a:lnTo>
                <a:lnTo>
                  <a:pt x="122708" y="169034"/>
                </a:lnTo>
                <a:lnTo>
                  <a:pt x="117978" y="178412"/>
                </a:lnTo>
                <a:lnTo>
                  <a:pt x="112920" y="187521"/>
                </a:lnTo>
                <a:lnTo>
                  <a:pt x="108596" y="196452"/>
                </a:lnTo>
                <a:lnTo>
                  <a:pt x="104760" y="205263"/>
                </a:lnTo>
                <a:lnTo>
                  <a:pt x="96053" y="226483"/>
                </a:lnTo>
                <a:lnTo>
                  <a:pt x="49951" y="336201"/>
                </a:lnTo>
                <a:lnTo>
                  <a:pt x="39946" y="362246"/>
                </a:lnTo>
                <a:lnTo>
                  <a:pt x="31371" y="386278"/>
                </a:lnTo>
                <a:lnTo>
                  <a:pt x="23750" y="408966"/>
                </a:lnTo>
                <a:lnTo>
                  <a:pt x="17716" y="425044"/>
                </a:lnTo>
                <a:lnTo>
                  <a:pt x="12741" y="436715"/>
                </a:lnTo>
                <a:lnTo>
                  <a:pt x="8472" y="445448"/>
                </a:lnTo>
                <a:lnTo>
                  <a:pt x="3729" y="460232"/>
                </a:lnTo>
                <a:lnTo>
                  <a:pt x="1621" y="472200"/>
                </a:lnTo>
                <a:lnTo>
                  <a:pt x="156" y="486280"/>
                </a:lnTo>
                <a:lnTo>
                  <a:pt x="0" y="497037"/>
                </a:lnTo>
                <a:lnTo>
                  <a:pt x="930" y="499951"/>
                </a:lnTo>
                <a:lnTo>
                  <a:pt x="2503" y="501893"/>
                </a:lnTo>
                <a:lnTo>
                  <a:pt x="4504" y="503188"/>
                </a:lnTo>
                <a:lnTo>
                  <a:pt x="5839" y="505004"/>
                </a:lnTo>
                <a:lnTo>
                  <a:pt x="6728" y="507167"/>
                </a:lnTo>
                <a:lnTo>
                  <a:pt x="8506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1"/>
          <p:cNvSpPr/>
          <p:nvPr/>
        </p:nvSpPr>
        <p:spPr>
          <a:xfrm>
            <a:off x="2737484" y="3756697"/>
            <a:ext cx="342902" cy="219214"/>
          </a:xfrm>
          <a:custGeom>
            <a:avLst/>
            <a:gdLst/>
            <a:ahLst/>
            <a:cxnLst/>
            <a:rect l="0" t="0" r="0" b="0"/>
            <a:pathLst>
              <a:path w="342902" h="219214">
                <a:moveTo>
                  <a:pt x="0" y="83782"/>
                </a:moveTo>
                <a:lnTo>
                  <a:pt x="4551" y="70130"/>
                </a:lnTo>
                <a:lnTo>
                  <a:pt x="6845" y="65156"/>
                </a:lnTo>
                <a:lnTo>
                  <a:pt x="9326" y="60887"/>
                </a:lnTo>
                <a:lnTo>
                  <a:pt x="11932" y="57089"/>
                </a:lnTo>
                <a:lnTo>
                  <a:pt x="19909" y="50329"/>
                </a:lnTo>
                <a:lnTo>
                  <a:pt x="28851" y="44149"/>
                </a:lnTo>
                <a:lnTo>
                  <a:pt x="36000" y="38228"/>
                </a:lnTo>
                <a:lnTo>
                  <a:pt x="44893" y="32421"/>
                </a:lnTo>
                <a:lnTo>
                  <a:pt x="54243" y="27618"/>
                </a:lnTo>
                <a:lnTo>
                  <a:pt x="61573" y="25483"/>
                </a:lnTo>
                <a:lnTo>
                  <a:pt x="80706" y="19454"/>
                </a:lnTo>
                <a:lnTo>
                  <a:pt x="93809" y="15180"/>
                </a:lnTo>
                <a:lnTo>
                  <a:pt x="107307" y="11377"/>
                </a:lnTo>
                <a:lnTo>
                  <a:pt x="121068" y="7890"/>
                </a:lnTo>
                <a:lnTo>
                  <a:pt x="135005" y="4612"/>
                </a:lnTo>
                <a:lnTo>
                  <a:pt x="146201" y="2428"/>
                </a:lnTo>
                <a:lnTo>
                  <a:pt x="155570" y="971"/>
                </a:lnTo>
                <a:lnTo>
                  <a:pt x="163721" y="0"/>
                </a:lnTo>
                <a:lnTo>
                  <a:pt x="171060" y="305"/>
                </a:lnTo>
                <a:lnTo>
                  <a:pt x="177858" y="1461"/>
                </a:lnTo>
                <a:lnTo>
                  <a:pt x="184295" y="3184"/>
                </a:lnTo>
                <a:lnTo>
                  <a:pt x="193987" y="5098"/>
                </a:lnTo>
                <a:lnTo>
                  <a:pt x="197905" y="5609"/>
                </a:lnTo>
                <a:lnTo>
                  <a:pt x="201469" y="6902"/>
                </a:lnTo>
                <a:lnTo>
                  <a:pt x="207969" y="10878"/>
                </a:lnTo>
                <a:lnTo>
                  <a:pt x="210084" y="13272"/>
                </a:lnTo>
                <a:lnTo>
                  <a:pt x="211494" y="15821"/>
                </a:lnTo>
                <a:lnTo>
                  <a:pt x="213060" y="21192"/>
                </a:lnTo>
                <a:lnTo>
                  <a:pt x="213756" y="26755"/>
                </a:lnTo>
                <a:lnTo>
                  <a:pt x="214065" y="32402"/>
                </a:lnTo>
                <a:lnTo>
                  <a:pt x="214148" y="35241"/>
                </a:lnTo>
                <a:lnTo>
                  <a:pt x="213251" y="38087"/>
                </a:lnTo>
                <a:lnTo>
                  <a:pt x="209713" y="43788"/>
                </a:lnTo>
                <a:lnTo>
                  <a:pt x="197816" y="61455"/>
                </a:lnTo>
                <a:lnTo>
                  <a:pt x="193790" y="67945"/>
                </a:lnTo>
                <a:lnTo>
                  <a:pt x="190154" y="74177"/>
                </a:lnTo>
                <a:lnTo>
                  <a:pt x="186777" y="80236"/>
                </a:lnTo>
                <a:lnTo>
                  <a:pt x="182620" y="85228"/>
                </a:lnTo>
                <a:lnTo>
                  <a:pt x="177945" y="89509"/>
                </a:lnTo>
                <a:lnTo>
                  <a:pt x="172923" y="93315"/>
                </a:lnTo>
                <a:lnTo>
                  <a:pt x="168622" y="97758"/>
                </a:lnTo>
                <a:lnTo>
                  <a:pt x="164802" y="102624"/>
                </a:lnTo>
                <a:lnTo>
                  <a:pt x="161303" y="107774"/>
                </a:lnTo>
                <a:lnTo>
                  <a:pt x="157066" y="113112"/>
                </a:lnTo>
                <a:lnTo>
                  <a:pt x="152336" y="118575"/>
                </a:lnTo>
                <a:lnTo>
                  <a:pt x="147277" y="124123"/>
                </a:lnTo>
                <a:lnTo>
                  <a:pt x="142000" y="128773"/>
                </a:lnTo>
                <a:lnTo>
                  <a:pt x="136577" y="132827"/>
                </a:lnTo>
                <a:lnTo>
                  <a:pt x="131056" y="136481"/>
                </a:lnTo>
                <a:lnTo>
                  <a:pt x="124519" y="141775"/>
                </a:lnTo>
                <a:lnTo>
                  <a:pt x="117302" y="148161"/>
                </a:lnTo>
                <a:lnTo>
                  <a:pt x="109634" y="155277"/>
                </a:lnTo>
                <a:lnTo>
                  <a:pt x="102617" y="160973"/>
                </a:lnTo>
                <a:lnTo>
                  <a:pt x="96034" y="165723"/>
                </a:lnTo>
                <a:lnTo>
                  <a:pt x="89740" y="169842"/>
                </a:lnTo>
                <a:lnTo>
                  <a:pt x="84592" y="174493"/>
                </a:lnTo>
                <a:lnTo>
                  <a:pt x="80207" y="179499"/>
                </a:lnTo>
                <a:lnTo>
                  <a:pt x="76332" y="184741"/>
                </a:lnTo>
                <a:lnTo>
                  <a:pt x="72796" y="189188"/>
                </a:lnTo>
                <a:lnTo>
                  <a:pt x="69486" y="193106"/>
                </a:lnTo>
                <a:lnTo>
                  <a:pt x="66326" y="196669"/>
                </a:lnTo>
                <a:lnTo>
                  <a:pt x="64220" y="199998"/>
                </a:lnTo>
                <a:lnTo>
                  <a:pt x="61880" y="206237"/>
                </a:lnTo>
                <a:lnTo>
                  <a:pt x="62209" y="209234"/>
                </a:lnTo>
                <a:lnTo>
                  <a:pt x="63380" y="212184"/>
                </a:lnTo>
                <a:lnTo>
                  <a:pt x="65114" y="215103"/>
                </a:lnTo>
                <a:lnTo>
                  <a:pt x="68174" y="217050"/>
                </a:lnTo>
                <a:lnTo>
                  <a:pt x="76655" y="219213"/>
                </a:lnTo>
                <a:lnTo>
                  <a:pt x="82536" y="218837"/>
                </a:lnTo>
                <a:lnTo>
                  <a:pt x="89314" y="217634"/>
                </a:lnTo>
                <a:lnTo>
                  <a:pt x="96690" y="215879"/>
                </a:lnTo>
                <a:lnTo>
                  <a:pt x="103513" y="214709"/>
                </a:lnTo>
                <a:lnTo>
                  <a:pt x="109966" y="213930"/>
                </a:lnTo>
                <a:lnTo>
                  <a:pt x="116173" y="213410"/>
                </a:lnTo>
                <a:lnTo>
                  <a:pt x="122217" y="212111"/>
                </a:lnTo>
                <a:lnTo>
                  <a:pt x="128150" y="210292"/>
                </a:lnTo>
                <a:lnTo>
                  <a:pt x="134011" y="208127"/>
                </a:lnTo>
                <a:lnTo>
                  <a:pt x="139824" y="205732"/>
                </a:lnTo>
                <a:lnTo>
                  <a:pt x="145603" y="203182"/>
                </a:lnTo>
                <a:lnTo>
                  <a:pt x="151361" y="200530"/>
                </a:lnTo>
                <a:lnTo>
                  <a:pt x="158058" y="197809"/>
                </a:lnTo>
                <a:lnTo>
                  <a:pt x="165380" y="195043"/>
                </a:lnTo>
                <a:lnTo>
                  <a:pt x="173118" y="192246"/>
                </a:lnTo>
                <a:lnTo>
                  <a:pt x="183992" y="189429"/>
                </a:lnTo>
                <a:lnTo>
                  <a:pt x="196957" y="186599"/>
                </a:lnTo>
                <a:lnTo>
                  <a:pt x="211315" y="183759"/>
                </a:lnTo>
                <a:lnTo>
                  <a:pt x="222792" y="180914"/>
                </a:lnTo>
                <a:lnTo>
                  <a:pt x="232348" y="178064"/>
                </a:lnTo>
                <a:lnTo>
                  <a:pt x="240624" y="175212"/>
                </a:lnTo>
                <a:lnTo>
                  <a:pt x="248046" y="173311"/>
                </a:lnTo>
                <a:lnTo>
                  <a:pt x="254899" y="172043"/>
                </a:lnTo>
                <a:lnTo>
                  <a:pt x="261373" y="171198"/>
                </a:lnTo>
                <a:lnTo>
                  <a:pt x="270451" y="170634"/>
                </a:lnTo>
                <a:lnTo>
                  <a:pt x="281266" y="170259"/>
                </a:lnTo>
                <a:lnTo>
                  <a:pt x="342901" y="1695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12"/>
          <p:cNvSpPr/>
          <p:nvPr/>
        </p:nvSpPr>
        <p:spPr>
          <a:xfrm>
            <a:off x="551497" y="4337698"/>
            <a:ext cx="546735" cy="471185"/>
          </a:xfrm>
          <a:custGeom>
            <a:avLst/>
            <a:gdLst/>
            <a:ahLst/>
            <a:cxnLst/>
            <a:rect l="0" t="0" r="0" b="0"/>
            <a:pathLst>
              <a:path w="546735" h="471185">
                <a:moveTo>
                  <a:pt x="120015" y="94284"/>
                </a:moveTo>
                <a:lnTo>
                  <a:pt x="133667" y="85183"/>
                </a:lnTo>
                <a:lnTo>
                  <a:pt x="142910" y="75634"/>
                </a:lnTo>
                <a:lnTo>
                  <a:pt x="146708" y="70421"/>
                </a:lnTo>
                <a:lnTo>
                  <a:pt x="156009" y="62088"/>
                </a:lnTo>
                <a:lnTo>
                  <a:pt x="171955" y="52042"/>
                </a:lnTo>
                <a:lnTo>
                  <a:pt x="188745" y="43033"/>
                </a:lnTo>
                <a:lnTo>
                  <a:pt x="201044" y="37216"/>
                </a:lnTo>
                <a:lnTo>
                  <a:pt x="216035" y="31455"/>
                </a:lnTo>
                <a:lnTo>
                  <a:pt x="240540" y="22857"/>
                </a:lnTo>
                <a:lnTo>
                  <a:pt x="265899" y="14277"/>
                </a:lnTo>
                <a:lnTo>
                  <a:pt x="280420" y="8561"/>
                </a:lnTo>
                <a:lnTo>
                  <a:pt x="286959" y="5703"/>
                </a:lnTo>
                <a:lnTo>
                  <a:pt x="301845" y="2527"/>
                </a:lnTo>
                <a:lnTo>
                  <a:pt x="317986" y="1116"/>
                </a:lnTo>
                <a:lnTo>
                  <a:pt x="334685" y="488"/>
                </a:lnTo>
                <a:lnTo>
                  <a:pt x="368688" y="86"/>
                </a:lnTo>
                <a:lnTo>
                  <a:pt x="402388" y="0"/>
                </a:lnTo>
                <a:lnTo>
                  <a:pt x="412519" y="2532"/>
                </a:lnTo>
                <a:lnTo>
                  <a:pt x="422419" y="6833"/>
                </a:lnTo>
                <a:lnTo>
                  <a:pt x="433348" y="14609"/>
                </a:lnTo>
                <a:lnTo>
                  <a:pt x="448497" y="28606"/>
                </a:lnTo>
                <a:lnTo>
                  <a:pt x="457161" y="41698"/>
                </a:lnTo>
                <a:lnTo>
                  <a:pt x="458127" y="46844"/>
                </a:lnTo>
                <a:lnTo>
                  <a:pt x="457818" y="52180"/>
                </a:lnTo>
                <a:lnTo>
                  <a:pt x="456659" y="57642"/>
                </a:lnTo>
                <a:lnTo>
                  <a:pt x="450292" y="68791"/>
                </a:lnTo>
                <a:lnTo>
                  <a:pt x="441112" y="79144"/>
                </a:lnTo>
                <a:lnTo>
                  <a:pt x="430682" y="86920"/>
                </a:lnTo>
                <a:lnTo>
                  <a:pt x="404999" y="105755"/>
                </a:lnTo>
                <a:lnTo>
                  <a:pt x="389232" y="118750"/>
                </a:lnTo>
                <a:lnTo>
                  <a:pt x="374922" y="129923"/>
                </a:lnTo>
                <a:lnTo>
                  <a:pt x="350800" y="142520"/>
                </a:lnTo>
                <a:lnTo>
                  <a:pt x="334029" y="152552"/>
                </a:lnTo>
                <a:lnTo>
                  <a:pt x="323651" y="156942"/>
                </a:lnTo>
                <a:lnTo>
                  <a:pt x="311970" y="160821"/>
                </a:lnTo>
                <a:lnTo>
                  <a:pt x="299420" y="164360"/>
                </a:lnTo>
                <a:lnTo>
                  <a:pt x="288196" y="168624"/>
                </a:lnTo>
                <a:lnTo>
                  <a:pt x="277855" y="173371"/>
                </a:lnTo>
                <a:lnTo>
                  <a:pt x="268104" y="178441"/>
                </a:lnTo>
                <a:lnTo>
                  <a:pt x="252190" y="184075"/>
                </a:lnTo>
                <a:lnTo>
                  <a:pt x="239719" y="186579"/>
                </a:lnTo>
                <a:lnTo>
                  <a:pt x="223953" y="188186"/>
                </a:lnTo>
                <a:lnTo>
                  <a:pt x="220739" y="188318"/>
                </a:lnTo>
                <a:lnTo>
                  <a:pt x="218597" y="187453"/>
                </a:lnTo>
                <a:lnTo>
                  <a:pt x="217169" y="185924"/>
                </a:lnTo>
                <a:lnTo>
                  <a:pt x="216217" y="183953"/>
                </a:lnTo>
                <a:lnTo>
                  <a:pt x="216534" y="182638"/>
                </a:lnTo>
                <a:lnTo>
                  <a:pt x="217699" y="181762"/>
                </a:lnTo>
                <a:lnTo>
                  <a:pt x="235513" y="175804"/>
                </a:lnTo>
                <a:lnTo>
                  <a:pt x="247865" y="170838"/>
                </a:lnTo>
                <a:lnTo>
                  <a:pt x="253826" y="168180"/>
                </a:lnTo>
                <a:lnTo>
                  <a:pt x="265420" y="165456"/>
                </a:lnTo>
                <a:lnTo>
                  <a:pt x="280769" y="162687"/>
                </a:lnTo>
                <a:lnTo>
                  <a:pt x="298622" y="159889"/>
                </a:lnTo>
                <a:lnTo>
                  <a:pt x="316239" y="158023"/>
                </a:lnTo>
                <a:lnTo>
                  <a:pt x="333698" y="156779"/>
                </a:lnTo>
                <a:lnTo>
                  <a:pt x="366433" y="155397"/>
                </a:lnTo>
                <a:lnTo>
                  <a:pt x="393682" y="154783"/>
                </a:lnTo>
                <a:lnTo>
                  <a:pt x="405329" y="155572"/>
                </a:lnTo>
                <a:lnTo>
                  <a:pt x="415952" y="157050"/>
                </a:lnTo>
                <a:lnTo>
                  <a:pt x="425891" y="158988"/>
                </a:lnTo>
                <a:lnTo>
                  <a:pt x="442015" y="163681"/>
                </a:lnTo>
                <a:lnTo>
                  <a:pt x="455531" y="168942"/>
                </a:lnTo>
                <a:lnTo>
                  <a:pt x="467888" y="174456"/>
                </a:lnTo>
                <a:lnTo>
                  <a:pt x="494657" y="187466"/>
                </a:lnTo>
                <a:lnTo>
                  <a:pt x="510677" y="197928"/>
                </a:lnTo>
                <a:lnTo>
                  <a:pt x="523195" y="207976"/>
                </a:lnTo>
                <a:lnTo>
                  <a:pt x="531934" y="215616"/>
                </a:lnTo>
                <a:lnTo>
                  <a:pt x="538992" y="229807"/>
                </a:lnTo>
                <a:lnTo>
                  <a:pt x="542208" y="238925"/>
                </a:lnTo>
                <a:lnTo>
                  <a:pt x="544352" y="246909"/>
                </a:lnTo>
                <a:lnTo>
                  <a:pt x="546734" y="260860"/>
                </a:lnTo>
                <a:lnTo>
                  <a:pt x="545464" y="268199"/>
                </a:lnTo>
                <a:lnTo>
                  <a:pt x="542713" y="275951"/>
                </a:lnTo>
                <a:lnTo>
                  <a:pt x="538974" y="283975"/>
                </a:lnTo>
                <a:lnTo>
                  <a:pt x="533623" y="294087"/>
                </a:lnTo>
                <a:lnTo>
                  <a:pt x="520058" y="318023"/>
                </a:lnTo>
                <a:lnTo>
                  <a:pt x="513393" y="328216"/>
                </a:lnTo>
                <a:lnTo>
                  <a:pt x="507045" y="336916"/>
                </a:lnTo>
                <a:lnTo>
                  <a:pt x="500907" y="344622"/>
                </a:lnTo>
                <a:lnTo>
                  <a:pt x="486468" y="358263"/>
                </a:lnTo>
                <a:lnTo>
                  <a:pt x="478617" y="364568"/>
                </a:lnTo>
                <a:lnTo>
                  <a:pt x="467668" y="372581"/>
                </a:lnTo>
                <a:lnTo>
                  <a:pt x="427811" y="400156"/>
                </a:lnTo>
                <a:lnTo>
                  <a:pt x="406356" y="414695"/>
                </a:lnTo>
                <a:lnTo>
                  <a:pt x="395681" y="420287"/>
                </a:lnTo>
                <a:lnTo>
                  <a:pt x="384755" y="424966"/>
                </a:lnTo>
                <a:lnTo>
                  <a:pt x="373661" y="429039"/>
                </a:lnTo>
                <a:lnTo>
                  <a:pt x="359597" y="433659"/>
                </a:lnTo>
                <a:lnTo>
                  <a:pt x="274449" y="460333"/>
                </a:lnTo>
                <a:lnTo>
                  <a:pt x="260119" y="464046"/>
                </a:lnTo>
                <a:lnTo>
                  <a:pt x="247707" y="466522"/>
                </a:lnTo>
                <a:lnTo>
                  <a:pt x="236576" y="468173"/>
                </a:lnTo>
                <a:lnTo>
                  <a:pt x="226297" y="469274"/>
                </a:lnTo>
                <a:lnTo>
                  <a:pt x="216587" y="470007"/>
                </a:lnTo>
                <a:lnTo>
                  <a:pt x="207256" y="470496"/>
                </a:lnTo>
                <a:lnTo>
                  <a:pt x="189269" y="471039"/>
                </a:lnTo>
                <a:lnTo>
                  <a:pt x="180472" y="471184"/>
                </a:lnTo>
                <a:lnTo>
                  <a:pt x="167939" y="470328"/>
                </a:lnTo>
                <a:lnTo>
                  <a:pt x="152917" y="468805"/>
                </a:lnTo>
                <a:lnTo>
                  <a:pt x="136235" y="466837"/>
                </a:lnTo>
                <a:lnTo>
                  <a:pt x="102459" y="462111"/>
                </a:lnTo>
                <a:lnTo>
                  <a:pt x="0" y="4371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13"/>
          <p:cNvSpPr/>
          <p:nvPr/>
        </p:nvSpPr>
        <p:spPr>
          <a:xfrm>
            <a:off x="1905952" y="4569142"/>
            <a:ext cx="394336" cy="42863"/>
          </a:xfrm>
          <a:custGeom>
            <a:avLst/>
            <a:gdLst/>
            <a:ahLst/>
            <a:cxnLst/>
            <a:rect l="0" t="0" r="0" b="0"/>
            <a:pathLst>
              <a:path w="394336" h="42863">
                <a:moveTo>
                  <a:pt x="0" y="42862"/>
                </a:moveTo>
                <a:lnTo>
                  <a:pt x="56829" y="42862"/>
                </a:lnTo>
                <a:lnTo>
                  <a:pt x="71223" y="41910"/>
                </a:lnTo>
                <a:lnTo>
                  <a:pt x="85582" y="40323"/>
                </a:lnTo>
                <a:lnTo>
                  <a:pt x="99917" y="38312"/>
                </a:lnTo>
                <a:lnTo>
                  <a:pt x="128545" y="33538"/>
                </a:lnTo>
                <a:lnTo>
                  <a:pt x="142847" y="30931"/>
                </a:lnTo>
                <a:lnTo>
                  <a:pt x="155239" y="29193"/>
                </a:lnTo>
                <a:lnTo>
                  <a:pt x="166357" y="28035"/>
                </a:lnTo>
                <a:lnTo>
                  <a:pt x="176628" y="27262"/>
                </a:lnTo>
                <a:lnTo>
                  <a:pt x="185379" y="25795"/>
                </a:lnTo>
                <a:lnTo>
                  <a:pt x="193118" y="23864"/>
                </a:lnTo>
                <a:lnTo>
                  <a:pt x="200183" y="21625"/>
                </a:lnTo>
                <a:lnTo>
                  <a:pt x="206798" y="19179"/>
                </a:lnTo>
                <a:lnTo>
                  <a:pt x="213113" y="16596"/>
                </a:lnTo>
                <a:lnTo>
                  <a:pt x="219228" y="13922"/>
                </a:lnTo>
                <a:lnTo>
                  <a:pt x="231877" y="11186"/>
                </a:lnTo>
                <a:lnTo>
                  <a:pt x="248882" y="8410"/>
                </a:lnTo>
                <a:lnTo>
                  <a:pt x="268791" y="5607"/>
                </a:lnTo>
                <a:lnTo>
                  <a:pt x="283969" y="3738"/>
                </a:lnTo>
                <a:lnTo>
                  <a:pt x="295993" y="2492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4"/>
          <p:cNvSpPr/>
          <p:nvPr/>
        </p:nvSpPr>
        <p:spPr>
          <a:xfrm>
            <a:off x="2454592" y="4311967"/>
            <a:ext cx="25718" cy="420054"/>
          </a:xfrm>
          <a:custGeom>
            <a:avLst/>
            <a:gdLst/>
            <a:ahLst/>
            <a:cxnLst/>
            <a:rect l="0" t="0" r="0" b="0"/>
            <a:pathLst>
              <a:path w="25718" h="420054">
                <a:moveTo>
                  <a:pt x="0" y="0"/>
                </a:moveTo>
                <a:lnTo>
                  <a:pt x="4551" y="9102"/>
                </a:lnTo>
                <a:lnTo>
                  <a:pt x="6844" y="14641"/>
                </a:lnTo>
                <a:lnTo>
                  <a:pt x="9325" y="21190"/>
                </a:lnTo>
                <a:lnTo>
                  <a:pt x="11932" y="28414"/>
                </a:lnTo>
                <a:lnTo>
                  <a:pt x="13669" y="36088"/>
                </a:lnTo>
                <a:lnTo>
                  <a:pt x="14828" y="44061"/>
                </a:lnTo>
                <a:lnTo>
                  <a:pt x="15600" y="52234"/>
                </a:lnTo>
                <a:lnTo>
                  <a:pt x="16115" y="59588"/>
                </a:lnTo>
                <a:lnTo>
                  <a:pt x="16458" y="66395"/>
                </a:lnTo>
                <a:lnTo>
                  <a:pt x="16687" y="72838"/>
                </a:lnTo>
                <a:lnTo>
                  <a:pt x="17009" y="95559"/>
                </a:lnTo>
                <a:lnTo>
                  <a:pt x="18007" y="104664"/>
                </a:lnTo>
                <a:lnTo>
                  <a:pt x="19625" y="114543"/>
                </a:lnTo>
                <a:lnTo>
                  <a:pt x="21656" y="124940"/>
                </a:lnTo>
                <a:lnTo>
                  <a:pt x="22057" y="134728"/>
                </a:lnTo>
                <a:lnTo>
                  <a:pt x="21372" y="144112"/>
                </a:lnTo>
                <a:lnTo>
                  <a:pt x="19963" y="153224"/>
                </a:lnTo>
                <a:lnTo>
                  <a:pt x="19024" y="169777"/>
                </a:lnTo>
                <a:lnTo>
                  <a:pt x="17980" y="216109"/>
                </a:lnTo>
                <a:lnTo>
                  <a:pt x="17155" y="370028"/>
                </a:lnTo>
                <a:lnTo>
                  <a:pt x="17147" y="410171"/>
                </a:lnTo>
                <a:lnTo>
                  <a:pt x="18099" y="413465"/>
                </a:lnTo>
                <a:lnTo>
                  <a:pt x="19686" y="415661"/>
                </a:lnTo>
                <a:lnTo>
                  <a:pt x="25717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5"/>
          <p:cNvSpPr/>
          <p:nvPr/>
        </p:nvSpPr>
        <p:spPr>
          <a:xfrm>
            <a:off x="2737484" y="4277677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0" y="9102"/>
                </a:lnTo>
                <a:lnTo>
                  <a:pt x="953" y="14640"/>
                </a:lnTo>
                <a:lnTo>
                  <a:pt x="2541" y="21190"/>
                </a:lnTo>
                <a:lnTo>
                  <a:pt x="4551" y="28415"/>
                </a:lnTo>
                <a:lnTo>
                  <a:pt x="5892" y="42756"/>
                </a:lnTo>
                <a:lnTo>
                  <a:pt x="6786" y="61841"/>
                </a:lnTo>
                <a:lnTo>
                  <a:pt x="7381" y="84090"/>
                </a:lnTo>
                <a:lnTo>
                  <a:pt x="6826" y="100828"/>
                </a:lnTo>
                <a:lnTo>
                  <a:pt x="5503" y="113891"/>
                </a:lnTo>
                <a:lnTo>
                  <a:pt x="3669" y="124505"/>
                </a:lnTo>
                <a:lnTo>
                  <a:pt x="3399" y="133485"/>
                </a:lnTo>
                <a:lnTo>
                  <a:pt x="4171" y="141378"/>
                </a:lnTo>
                <a:lnTo>
                  <a:pt x="5638" y="148545"/>
                </a:lnTo>
                <a:lnTo>
                  <a:pt x="6617" y="155227"/>
                </a:lnTo>
                <a:lnTo>
                  <a:pt x="7269" y="161587"/>
                </a:lnTo>
                <a:lnTo>
                  <a:pt x="7993" y="172782"/>
                </a:lnTo>
                <a:lnTo>
                  <a:pt x="8315" y="180932"/>
                </a:lnTo>
                <a:lnTo>
                  <a:pt x="9354" y="187296"/>
                </a:lnTo>
                <a:lnTo>
                  <a:pt x="10999" y="195349"/>
                </a:lnTo>
                <a:lnTo>
                  <a:pt x="13048" y="204528"/>
                </a:lnTo>
                <a:lnTo>
                  <a:pt x="15366" y="213504"/>
                </a:lnTo>
                <a:lnTo>
                  <a:pt x="17864" y="222346"/>
                </a:lnTo>
                <a:lnTo>
                  <a:pt x="25718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16"/>
          <p:cNvSpPr/>
          <p:nvPr/>
        </p:nvSpPr>
        <p:spPr>
          <a:xfrm>
            <a:off x="2917507" y="4234815"/>
            <a:ext cx="102871" cy="540068"/>
          </a:xfrm>
          <a:custGeom>
            <a:avLst/>
            <a:gdLst/>
            <a:ahLst/>
            <a:cxnLst/>
            <a:rect l="0" t="0" r="0" b="0"/>
            <a:pathLst>
              <a:path w="102871" h="540068">
                <a:moveTo>
                  <a:pt x="102870" y="0"/>
                </a:moveTo>
                <a:lnTo>
                  <a:pt x="102870" y="28414"/>
                </a:lnTo>
                <a:lnTo>
                  <a:pt x="101918" y="37992"/>
                </a:lnTo>
                <a:lnTo>
                  <a:pt x="100330" y="49141"/>
                </a:lnTo>
                <a:lnTo>
                  <a:pt x="98319" y="61335"/>
                </a:lnTo>
                <a:lnTo>
                  <a:pt x="95074" y="74228"/>
                </a:lnTo>
                <a:lnTo>
                  <a:pt x="91005" y="87585"/>
                </a:lnTo>
                <a:lnTo>
                  <a:pt x="86388" y="101252"/>
                </a:lnTo>
                <a:lnTo>
                  <a:pt x="82357" y="116079"/>
                </a:lnTo>
                <a:lnTo>
                  <a:pt x="78717" y="131678"/>
                </a:lnTo>
                <a:lnTo>
                  <a:pt x="75338" y="147793"/>
                </a:lnTo>
                <a:lnTo>
                  <a:pt x="72133" y="161394"/>
                </a:lnTo>
                <a:lnTo>
                  <a:pt x="69044" y="173318"/>
                </a:lnTo>
                <a:lnTo>
                  <a:pt x="63071" y="195140"/>
                </a:lnTo>
                <a:lnTo>
                  <a:pt x="45738" y="262010"/>
                </a:lnTo>
                <a:lnTo>
                  <a:pt x="40013" y="281231"/>
                </a:lnTo>
                <a:lnTo>
                  <a:pt x="35248" y="301787"/>
                </a:lnTo>
                <a:lnTo>
                  <a:pt x="22333" y="362728"/>
                </a:lnTo>
                <a:lnTo>
                  <a:pt x="17746" y="386598"/>
                </a:lnTo>
                <a:lnTo>
                  <a:pt x="14688" y="404417"/>
                </a:lnTo>
                <a:lnTo>
                  <a:pt x="3486" y="482516"/>
                </a:lnTo>
                <a:lnTo>
                  <a:pt x="2324" y="492175"/>
                </a:lnTo>
                <a:lnTo>
                  <a:pt x="1033" y="506399"/>
                </a:lnTo>
                <a:lnTo>
                  <a:pt x="459" y="519071"/>
                </a:lnTo>
                <a:lnTo>
                  <a:pt x="0" y="5400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17"/>
          <p:cNvSpPr/>
          <p:nvPr/>
        </p:nvSpPr>
        <p:spPr>
          <a:xfrm>
            <a:off x="3020377" y="4534930"/>
            <a:ext cx="402908" cy="214170"/>
          </a:xfrm>
          <a:custGeom>
            <a:avLst/>
            <a:gdLst/>
            <a:ahLst/>
            <a:cxnLst/>
            <a:rect l="0" t="0" r="0" b="0"/>
            <a:pathLst>
              <a:path w="402908" h="214170">
                <a:moveTo>
                  <a:pt x="0" y="85647"/>
                </a:moveTo>
                <a:lnTo>
                  <a:pt x="4551" y="76546"/>
                </a:lnTo>
                <a:lnTo>
                  <a:pt x="6844" y="72912"/>
                </a:lnTo>
                <a:lnTo>
                  <a:pt x="11932" y="66334"/>
                </a:lnTo>
                <a:lnTo>
                  <a:pt x="17368" y="60236"/>
                </a:lnTo>
                <a:lnTo>
                  <a:pt x="20151" y="57276"/>
                </a:lnTo>
                <a:lnTo>
                  <a:pt x="28324" y="51448"/>
                </a:lnTo>
                <a:lnTo>
                  <a:pt x="33170" y="48560"/>
                </a:lnTo>
                <a:lnTo>
                  <a:pt x="46175" y="40272"/>
                </a:lnTo>
                <a:lnTo>
                  <a:pt x="53643" y="35394"/>
                </a:lnTo>
                <a:lnTo>
                  <a:pt x="61480" y="31190"/>
                </a:lnTo>
                <a:lnTo>
                  <a:pt x="69562" y="27435"/>
                </a:lnTo>
                <a:lnTo>
                  <a:pt x="77807" y="23979"/>
                </a:lnTo>
                <a:lnTo>
                  <a:pt x="87114" y="19770"/>
                </a:lnTo>
                <a:lnTo>
                  <a:pt x="107615" y="10013"/>
                </a:lnTo>
                <a:lnTo>
                  <a:pt x="116511" y="6650"/>
                </a:lnTo>
                <a:lnTo>
                  <a:pt x="124346" y="4407"/>
                </a:lnTo>
                <a:lnTo>
                  <a:pt x="131475" y="2912"/>
                </a:lnTo>
                <a:lnTo>
                  <a:pt x="138133" y="1915"/>
                </a:lnTo>
                <a:lnTo>
                  <a:pt x="150610" y="809"/>
                </a:lnTo>
                <a:lnTo>
                  <a:pt x="162505" y="316"/>
                </a:lnTo>
                <a:lnTo>
                  <a:pt x="179912" y="39"/>
                </a:lnTo>
                <a:lnTo>
                  <a:pt x="185664" y="0"/>
                </a:lnTo>
                <a:lnTo>
                  <a:pt x="197135" y="2497"/>
                </a:lnTo>
                <a:lnTo>
                  <a:pt x="207631" y="6781"/>
                </a:lnTo>
                <a:lnTo>
                  <a:pt x="215470" y="11861"/>
                </a:lnTo>
                <a:lnTo>
                  <a:pt x="217942" y="14549"/>
                </a:lnTo>
                <a:lnTo>
                  <a:pt x="219590" y="17293"/>
                </a:lnTo>
                <a:lnTo>
                  <a:pt x="220688" y="20075"/>
                </a:lnTo>
                <a:lnTo>
                  <a:pt x="220468" y="24788"/>
                </a:lnTo>
                <a:lnTo>
                  <a:pt x="219369" y="30787"/>
                </a:lnTo>
                <a:lnTo>
                  <a:pt x="217683" y="37643"/>
                </a:lnTo>
                <a:lnTo>
                  <a:pt x="214655" y="46025"/>
                </a:lnTo>
                <a:lnTo>
                  <a:pt x="210731" y="55422"/>
                </a:lnTo>
                <a:lnTo>
                  <a:pt x="206209" y="65497"/>
                </a:lnTo>
                <a:lnTo>
                  <a:pt x="198433" y="76976"/>
                </a:lnTo>
                <a:lnTo>
                  <a:pt x="188486" y="89392"/>
                </a:lnTo>
                <a:lnTo>
                  <a:pt x="177092" y="102431"/>
                </a:lnTo>
                <a:lnTo>
                  <a:pt x="167592" y="112076"/>
                </a:lnTo>
                <a:lnTo>
                  <a:pt x="159353" y="119459"/>
                </a:lnTo>
                <a:lnTo>
                  <a:pt x="151955" y="125333"/>
                </a:lnTo>
                <a:lnTo>
                  <a:pt x="146071" y="131154"/>
                </a:lnTo>
                <a:lnTo>
                  <a:pt x="141196" y="136940"/>
                </a:lnTo>
                <a:lnTo>
                  <a:pt x="136993" y="142703"/>
                </a:lnTo>
                <a:lnTo>
                  <a:pt x="132286" y="147496"/>
                </a:lnTo>
                <a:lnTo>
                  <a:pt x="127243" y="151645"/>
                </a:lnTo>
                <a:lnTo>
                  <a:pt x="121976" y="155363"/>
                </a:lnTo>
                <a:lnTo>
                  <a:pt x="111044" y="162035"/>
                </a:lnTo>
                <a:lnTo>
                  <a:pt x="105462" y="165147"/>
                </a:lnTo>
                <a:lnTo>
                  <a:pt x="101741" y="168175"/>
                </a:lnTo>
                <a:lnTo>
                  <a:pt x="99259" y="171145"/>
                </a:lnTo>
                <a:lnTo>
                  <a:pt x="97605" y="174079"/>
                </a:lnTo>
                <a:lnTo>
                  <a:pt x="90688" y="179877"/>
                </a:lnTo>
                <a:lnTo>
                  <a:pt x="82216" y="185630"/>
                </a:lnTo>
                <a:lnTo>
                  <a:pt x="75275" y="191361"/>
                </a:lnTo>
                <a:lnTo>
                  <a:pt x="70564" y="195392"/>
                </a:lnTo>
                <a:lnTo>
                  <a:pt x="69462" y="201415"/>
                </a:lnTo>
                <a:lnTo>
                  <a:pt x="69168" y="205688"/>
                </a:lnTo>
                <a:lnTo>
                  <a:pt x="69924" y="208537"/>
                </a:lnTo>
                <a:lnTo>
                  <a:pt x="71381" y="210436"/>
                </a:lnTo>
                <a:lnTo>
                  <a:pt x="73305" y="211702"/>
                </a:lnTo>
                <a:lnTo>
                  <a:pt x="80523" y="213109"/>
                </a:lnTo>
                <a:lnTo>
                  <a:pt x="91033" y="213734"/>
                </a:lnTo>
                <a:lnTo>
                  <a:pt x="105229" y="214012"/>
                </a:lnTo>
                <a:lnTo>
                  <a:pt x="133838" y="214169"/>
                </a:lnTo>
                <a:lnTo>
                  <a:pt x="185848" y="211665"/>
                </a:lnTo>
                <a:lnTo>
                  <a:pt x="221054" y="209664"/>
                </a:lnTo>
                <a:lnTo>
                  <a:pt x="246429" y="207378"/>
                </a:lnTo>
                <a:lnTo>
                  <a:pt x="265251" y="204901"/>
                </a:lnTo>
                <a:lnTo>
                  <a:pt x="279704" y="202297"/>
                </a:lnTo>
                <a:lnTo>
                  <a:pt x="295055" y="200561"/>
                </a:lnTo>
                <a:lnTo>
                  <a:pt x="311003" y="199404"/>
                </a:lnTo>
                <a:lnTo>
                  <a:pt x="327350" y="198633"/>
                </a:lnTo>
                <a:lnTo>
                  <a:pt x="341106" y="197166"/>
                </a:lnTo>
                <a:lnTo>
                  <a:pt x="353134" y="195235"/>
                </a:lnTo>
                <a:lnTo>
                  <a:pt x="364010" y="192996"/>
                </a:lnTo>
                <a:lnTo>
                  <a:pt x="372213" y="191503"/>
                </a:lnTo>
                <a:lnTo>
                  <a:pt x="378635" y="190508"/>
                </a:lnTo>
                <a:lnTo>
                  <a:pt x="402907" y="1885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18"/>
          <p:cNvSpPr/>
          <p:nvPr/>
        </p:nvSpPr>
        <p:spPr>
          <a:xfrm>
            <a:off x="7469976" y="4245325"/>
            <a:ext cx="110563" cy="143025"/>
          </a:xfrm>
          <a:custGeom>
            <a:avLst/>
            <a:gdLst/>
            <a:ahLst/>
            <a:cxnLst/>
            <a:rect l="0" t="0" r="0" b="0"/>
            <a:pathLst>
              <a:path w="110563" h="143025">
                <a:moveTo>
                  <a:pt x="76681" y="83787"/>
                </a:moveTo>
                <a:lnTo>
                  <a:pt x="91443" y="91168"/>
                </a:lnTo>
                <a:lnTo>
                  <a:pt x="92238" y="92518"/>
                </a:lnTo>
                <a:lnTo>
                  <a:pt x="93120" y="96558"/>
                </a:lnTo>
                <a:lnTo>
                  <a:pt x="93355" y="98968"/>
                </a:lnTo>
                <a:lnTo>
                  <a:pt x="93512" y="101528"/>
                </a:lnTo>
                <a:lnTo>
                  <a:pt x="93618" y="104187"/>
                </a:lnTo>
                <a:lnTo>
                  <a:pt x="92734" y="105959"/>
                </a:lnTo>
                <a:lnTo>
                  <a:pt x="91193" y="107141"/>
                </a:lnTo>
                <a:lnTo>
                  <a:pt x="89214" y="107929"/>
                </a:lnTo>
                <a:lnTo>
                  <a:pt x="86941" y="109407"/>
                </a:lnTo>
                <a:lnTo>
                  <a:pt x="84474" y="111344"/>
                </a:lnTo>
                <a:lnTo>
                  <a:pt x="81876" y="113589"/>
                </a:lnTo>
                <a:lnTo>
                  <a:pt x="79192" y="115085"/>
                </a:lnTo>
                <a:lnTo>
                  <a:pt x="76450" y="116082"/>
                </a:lnTo>
                <a:lnTo>
                  <a:pt x="73670" y="116747"/>
                </a:lnTo>
                <a:lnTo>
                  <a:pt x="70864" y="117190"/>
                </a:lnTo>
                <a:lnTo>
                  <a:pt x="68040" y="117486"/>
                </a:lnTo>
                <a:lnTo>
                  <a:pt x="65205" y="117683"/>
                </a:lnTo>
                <a:lnTo>
                  <a:pt x="61411" y="117814"/>
                </a:lnTo>
                <a:lnTo>
                  <a:pt x="52115" y="117960"/>
                </a:lnTo>
                <a:lnTo>
                  <a:pt x="46969" y="117047"/>
                </a:lnTo>
                <a:lnTo>
                  <a:pt x="41633" y="115485"/>
                </a:lnTo>
                <a:lnTo>
                  <a:pt x="36171" y="113491"/>
                </a:lnTo>
                <a:lnTo>
                  <a:pt x="31576" y="112162"/>
                </a:lnTo>
                <a:lnTo>
                  <a:pt x="27561" y="111277"/>
                </a:lnTo>
                <a:lnTo>
                  <a:pt x="23932" y="110686"/>
                </a:lnTo>
                <a:lnTo>
                  <a:pt x="21513" y="109340"/>
                </a:lnTo>
                <a:lnTo>
                  <a:pt x="19900" y="107490"/>
                </a:lnTo>
                <a:lnTo>
                  <a:pt x="18824" y="105304"/>
                </a:lnTo>
                <a:lnTo>
                  <a:pt x="19060" y="103847"/>
                </a:lnTo>
                <a:lnTo>
                  <a:pt x="20169" y="102875"/>
                </a:lnTo>
                <a:lnTo>
                  <a:pt x="24244" y="101316"/>
                </a:lnTo>
                <a:lnTo>
                  <a:pt x="27340" y="103643"/>
                </a:lnTo>
                <a:lnTo>
                  <a:pt x="29500" y="105597"/>
                </a:lnTo>
                <a:lnTo>
                  <a:pt x="31892" y="106899"/>
                </a:lnTo>
                <a:lnTo>
                  <a:pt x="34439" y="107768"/>
                </a:lnTo>
                <a:lnTo>
                  <a:pt x="37090" y="108347"/>
                </a:lnTo>
                <a:lnTo>
                  <a:pt x="40762" y="110638"/>
                </a:lnTo>
                <a:lnTo>
                  <a:pt x="45115" y="114070"/>
                </a:lnTo>
                <a:lnTo>
                  <a:pt x="56687" y="124165"/>
                </a:lnTo>
                <a:lnTo>
                  <a:pt x="57637" y="126898"/>
                </a:lnTo>
                <a:lnTo>
                  <a:pt x="58270" y="130625"/>
                </a:lnTo>
                <a:lnTo>
                  <a:pt x="59286" y="141193"/>
                </a:lnTo>
                <a:lnTo>
                  <a:pt x="57465" y="142060"/>
                </a:lnTo>
                <a:lnTo>
                  <a:pt x="54345" y="142638"/>
                </a:lnTo>
                <a:lnTo>
                  <a:pt x="50361" y="143024"/>
                </a:lnTo>
                <a:lnTo>
                  <a:pt x="46752" y="142328"/>
                </a:lnTo>
                <a:lnTo>
                  <a:pt x="43393" y="140912"/>
                </a:lnTo>
                <a:lnTo>
                  <a:pt x="40202" y="139015"/>
                </a:lnTo>
                <a:lnTo>
                  <a:pt x="37121" y="136798"/>
                </a:lnTo>
                <a:lnTo>
                  <a:pt x="34116" y="134368"/>
                </a:lnTo>
                <a:lnTo>
                  <a:pt x="31159" y="131795"/>
                </a:lnTo>
                <a:lnTo>
                  <a:pt x="28236" y="129128"/>
                </a:lnTo>
                <a:lnTo>
                  <a:pt x="22448" y="123623"/>
                </a:lnTo>
                <a:lnTo>
                  <a:pt x="20523" y="120822"/>
                </a:lnTo>
                <a:lnTo>
                  <a:pt x="19240" y="118002"/>
                </a:lnTo>
                <a:lnTo>
                  <a:pt x="18384" y="115170"/>
                </a:lnTo>
                <a:lnTo>
                  <a:pt x="15909" y="109471"/>
                </a:lnTo>
                <a:lnTo>
                  <a:pt x="8079" y="92979"/>
                </a:lnTo>
                <a:lnTo>
                  <a:pt x="6181" y="86105"/>
                </a:lnTo>
                <a:lnTo>
                  <a:pt x="5869" y="80570"/>
                </a:lnTo>
                <a:lnTo>
                  <a:pt x="6613" y="75927"/>
                </a:lnTo>
                <a:lnTo>
                  <a:pt x="8062" y="70927"/>
                </a:lnTo>
                <a:lnTo>
                  <a:pt x="9980" y="65689"/>
                </a:lnTo>
                <a:lnTo>
                  <a:pt x="12212" y="60292"/>
                </a:lnTo>
                <a:lnTo>
                  <a:pt x="14651" y="55741"/>
                </a:lnTo>
                <a:lnTo>
                  <a:pt x="17230" y="51755"/>
                </a:lnTo>
                <a:lnTo>
                  <a:pt x="19902" y="48145"/>
                </a:lnTo>
                <a:lnTo>
                  <a:pt x="22636" y="46690"/>
                </a:lnTo>
                <a:lnTo>
                  <a:pt x="25412" y="46673"/>
                </a:lnTo>
                <a:lnTo>
                  <a:pt x="28214" y="47615"/>
                </a:lnTo>
                <a:lnTo>
                  <a:pt x="31987" y="48242"/>
                </a:lnTo>
                <a:lnTo>
                  <a:pt x="36408" y="48660"/>
                </a:lnTo>
                <a:lnTo>
                  <a:pt x="41260" y="48939"/>
                </a:lnTo>
                <a:lnTo>
                  <a:pt x="45447" y="50078"/>
                </a:lnTo>
                <a:lnTo>
                  <a:pt x="49191" y="51789"/>
                </a:lnTo>
                <a:lnTo>
                  <a:pt x="52639" y="53883"/>
                </a:lnTo>
                <a:lnTo>
                  <a:pt x="56843" y="56231"/>
                </a:lnTo>
                <a:lnTo>
                  <a:pt x="66594" y="61380"/>
                </a:lnTo>
                <a:lnTo>
                  <a:pt x="69956" y="64086"/>
                </a:lnTo>
                <a:lnTo>
                  <a:pt x="72198" y="66843"/>
                </a:lnTo>
                <a:lnTo>
                  <a:pt x="73693" y="69634"/>
                </a:lnTo>
                <a:lnTo>
                  <a:pt x="74689" y="72447"/>
                </a:lnTo>
                <a:lnTo>
                  <a:pt x="75353" y="75274"/>
                </a:lnTo>
                <a:lnTo>
                  <a:pt x="75795" y="78112"/>
                </a:lnTo>
                <a:lnTo>
                  <a:pt x="76091" y="80956"/>
                </a:lnTo>
                <a:lnTo>
                  <a:pt x="76288" y="83805"/>
                </a:lnTo>
                <a:lnTo>
                  <a:pt x="76419" y="86657"/>
                </a:lnTo>
                <a:lnTo>
                  <a:pt x="74601" y="90462"/>
                </a:lnTo>
                <a:lnTo>
                  <a:pt x="71484" y="94905"/>
                </a:lnTo>
                <a:lnTo>
                  <a:pt x="67501" y="99772"/>
                </a:lnTo>
                <a:lnTo>
                  <a:pt x="63894" y="103016"/>
                </a:lnTo>
                <a:lnTo>
                  <a:pt x="60537" y="105179"/>
                </a:lnTo>
                <a:lnTo>
                  <a:pt x="57345" y="106621"/>
                </a:lnTo>
                <a:lnTo>
                  <a:pt x="43753" y="113201"/>
                </a:lnTo>
                <a:lnTo>
                  <a:pt x="39488" y="113874"/>
                </a:lnTo>
                <a:lnTo>
                  <a:pt x="35694" y="113370"/>
                </a:lnTo>
                <a:lnTo>
                  <a:pt x="32211" y="112081"/>
                </a:lnTo>
                <a:lnTo>
                  <a:pt x="28937" y="111223"/>
                </a:lnTo>
                <a:lnTo>
                  <a:pt x="25802" y="110650"/>
                </a:lnTo>
                <a:lnTo>
                  <a:pt x="22758" y="110268"/>
                </a:lnTo>
                <a:lnTo>
                  <a:pt x="20731" y="109061"/>
                </a:lnTo>
                <a:lnTo>
                  <a:pt x="19378" y="107304"/>
                </a:lnTo>
                <a:lnTo>
                  <a:pt x="18477" y="105180"/>
                </a:lnTo>
                <a:lnTo>
                  <a:pt x="16923" y="102812"/>
                </a:lnTo>
                <a:lnTo>
                  <a:pt x="14936" y="100280"/>
                </a:lnTo>
                <a:lnTo>
                  <a:pt x="12657" y="97640"/>
                </a:lnTo>
                <a:lnTo>
                  <a:pt x="10186" y="93975"/>
                </a:lnTo>
                <a:lnTo>
                  <a:pt x="7586" y="89627"/>
                </a:lnTo>
                <a:lnTo>
                  <a:pt x="4900" y="84822"/>
                </a:lnTo>
                <a:lnTo>
                  <a:pt x="3109" y="80667"/>
                </a:lnTo>
                <a:lnTo>
                  <a:pt x="1916" y="76945"/>
                </a:lnTo>
                <a:lnTo>
                  <a:pt x="1120" y="73510"/>
                </a:lnTo>
                <a:lnTo>
                  <a:pt x="590" y="70268"/>
                </a:lnTo>
                <a:lnTo>
                  <a:pt x="236" y="67155"/>
                </a:lnTo>
                <a:lnTo>
                  <a:pt x="0" y="64127"/>
                </a:lnTo>
                <a:lnTo>
                  <a:pt x="795" y="61155"/>
                </a:lnTo>
                <a:lnTo>
                  <a:pt x="2278" y="58222"/>
                </a:lnTo>
                <a:lnTo>
                  <a:pt x="4219" y="55314"/>
                </a:lnTo>
                <a:lnTo>
                  <a:pt x="7418" y="52422"/>
                </a:lnTo>
                <a:lnTo>
                  <a:pt x="11456" y="49542"/>
                </a:lnTo>
                <a:lnTo>
                  <a:pt x="16053" y="46669"/>
                </a:lnTo>
                <a:lnTo>
                  <a:pt x="20069" y="44754"/>
                </a:lnTo>
                <a:lnTo>
                  <a:pt x="23700" y="43478"/>
                </a:lnTo>
                <a:lnTo>
                  <a:pt x="27073" y="42627"/>
                </a:lnTo>
                <a:lnTo>
                  <a:pt x="31226" y="42059"/>
                </a:lnTo>
                <a:lnTo>
                  <a:pt x="35900" y="41681"/>
                </a:lnTo>
                <a:lnTo>
                  <a:pt x="45221" y="41261"/>
                </a:lnTo>
                <a:lnTo>
                  <a:pt x="52540" y="41074"/>
                </a:lnTo>
                <a:lnTo>
                  <a:pt x="55825" y="41977"/>
                </a:lnTo>
                <a:lnTo>
                  <a:pt x="58966" y="43531"/>
                </a:lnTo>
                <a:lnTo>
                  <a:pt x="62014" y="45520"/>
                </a:lnTo>
                <a:lnTo>
                  <a:pt x="64998" y="47798"/>
                </a:lnTo>
                <a:lnTo>
                  <a:pt x="67940" y="50269"/>
                </a:lnTo>
                <a:lnTo>
                  <a:pt x="70854" y="52870"/>
                </a:lnTo>
                <a:lnTo>
                  <a:pt x="79171" y="60838"/>
                </a:lnTo>
                <a:lnTo>
                  <a:pt x="95483" y="76926"/>
                </a:lnTo>
                <a:lnTo>
                  <a:pt x="97788" y="81118"/>
                </a:lnTo>
                <a:lnTo>
                  <a:pt x="99324" y="85818"/>
                </a:lnTo>
                <a:lnTo>
                  <a:pt x="100349" y="90856"/>
                </a:lnTo>
                <a:lnTo>
                  <a:pt x="99127" y="96120"/>
                </a:lnTo>
                <a:lnTo>
                  <a:pt x="96407" y="101534"/>
                </a:lnTo>
                <a:lnTo>
                  <a:pt x="92690" y="107048"/>
                </a:lnTo>
                <a:lnTo>
                  <a:pt x="89258" y="111677"/>
                </a:lnTo>
                <a:lnTo>
                  <a:pt x="86018" y="115716"/>
                </a:lnTo>
                <a:lnTo>
                  <a:pt x="82906" y="119360"/>
                </a:lnTo>
                <a:lnTo>
                  <a:pt x="78926" y="122742"/>
                </a:lnTo>
                <a:lnTo>
                  <a:pt x="74368" y="125950"/>
                </a:lnTo>
                <a:lnTo>
                  <a:pt x="69424" y="129040"/>
                </a:lnTo>
                <a:lnTo>
                  <a:pt x="65175" y="131101"/>
                </a:lnTo>
                <a:lnTo>
                  <a:pt x="61391" y="132475"/>
                </a:lnTo>
                <a:lnTo>
                  <a:pt x="57915" y="133391"/>
                </a:lnTo>
                <a:lnTo>
                  <a:pt x="53693" y="133049"/>
                </a:lnTo>
                <a:lnTo>
                  <a:pt x="48973" y="131868"/>
                </a:lnTo>
                <a:lnTo>
                  <a:pt x="43921" y="130129"/>
                </a:lnTo>
                <a:lnTo>
                  <a:pt x="39602" y="128969"/>
                </a:lnTo>
                <a:lnTo>
                  <a:pt x="35769" y="128196"/>
                </a:lnTo>
                <a:lnTo>
                  <a:pt x="32262" y="127680"/>
                </a:lnTo>
                <a:lnTo>
                  <a:pt x="28970" y="126384"/>
                </a:lnTo>
                <a:lnTo>
                  <a:pt x="25824" y="124568"/>
                </a:lnTo>
                <a:lnTo>
                  <a:pt x="22774" y="122404"/>
                </a:lnTo>
                <a:lnTo>
                  <a:pt x="19788" y="120009"/>
                </a:lnTo>
                <a:lnTo>
                  <a:pt x="16845" y="117461"/>
                </a:lnTo>
                <a:lnTo>
                  <a:pt x="13930" y="114808"/>
                </a:lnTo>
                <a:lnTo>
                  <a:pt x="11987" y="111135"/>
                </a:lnTo>
                <a:lnTo>
                  <a:pt x="10692" y="106782"/>
                </a:lnTo>
                <a:lnTo>
                  <a:pt x="9828" y="101975"/>
                </a:lnTo>
                <a:lnTo>
                  <a:pt x="9253" y="95912"/>
                </a:lnTo>
                <a:lnTo>
                  <a:pt x="8869" y="89013"/>
                </a:lnTo>
                <a:lnTo>
                  <a:pt x="8328" y="70730"/>
                </a:lnTo>
                <a:lnTo>
                  <a:pt x="8253" y="66510"/>
                </a:lnTo>
                <a:lnTo>
                  <a:pt x="9155" y="60839"/>
                </a:lnTo>
                <a:lnTo>
                  <a:pt x="10709" y="54201"/>
                </a:lnTo>
                <a:lnTo>
                  <a:pt x="12697" y="46918"/>
                </a:lnTo>
                <a:lnTo>
                  <a:pt x="15927" y="41110"/>
                </a:lnTo>
                <a:lnTo>
                  <a:pt x="19986" y="36286"/>
                </a:lnTo>
                <a:lnTo>
                  <a:pt x="24597" y="32117"/>
                </a:lnTo>
                <a:lnTo>
                  <a:pt x="29576" y="28385"/>
                </a:lnTo>
                <a:lnTo>
                  <a:pt x="34800" y="24945"/>
                </a:lnTo>
                <a:lnTo>
                  <a:pt x="40188" y="21699"/>
                </a:lnTo>
                <a:lnTo>
                  <a:pt x="44732" y="19535"/>
                </a:lnTo>
                <a:lnTo>
                  <a:pt x="48714" y="18093"/>
                </a:lnTo>
                <a:lnTo>
                  <a:pt x="52322" y="17131"/>
                </a:lnTo>
                <a:lnTo>
                  <a:pt x="57584" y="16490"/>
                </a:lnTo>
                <a:lnTo>
                  <a:pt x="63950" y="16062"/>
                </a:lnTo>
                <a:lnTo>
                  <a:pt x="71051" y="15777"/>
                </a:lnTo>
                <a:lnTo>
                  <a:pt x="76737" y="16540"/>
                </a:lnTo>
                <a:lnTo>
                  <a:pt x="81482" y="18000"/>
                </a:lnTo>
                <a:lnTo>
                  <a:pt x="85596" y="19927"/>
                </a:lnTo>
                <a:lnTo>
                  <a:pt x="89292" y="22164"/>
                </a:lnTo>
                <a:lnTo>
                  <a:pt x="92708" y="24607"/>
                </a:lnTo>
                <a:lnTo>
                  <a:pt x="95938" y="27189"/>
                </a:lnTo>
                <a:lnTo>
                  <a:pt x="99044" y="30815"/>
                </a:lnTo>
                <a:lnTo>
                  <a:pt x="102068" y="35138"/>
                </a:lnTo>
                <a:lnTo>
                  <a:pt x="105036" y="39924"/>
                </a:lnTo>
                <a:lnTo>
                  <a:pt x="107014" y="44068"/>
                </a:lnTo>
                <a:lnTo>
                  <a:pt x="108333" y="47783"/>
                </a:lnTo>
                <a:lnTo>
                  <a:pt x="109213" y="51211"/>
                </a:lnTo>
                <a:lnTo>
                  <a:pt x="109799" y="55402"/>
                </a:lnTo>
                <a:lnTo>
                  <a:pt x="110189" y="60102"/>
                </a:lnTo>
                <a:lnTo>
                  <a:pt x="110451" y="65139"/>
                </a:lnTo>
                <a:lnTo>
                  <a:pt x="109672" y="69450"/>
                </a:lnTo>
                <a:lnTo>
                  <a:pt x="108200" y="73277"/>
                </a:lnTo>
                <a:lnTo>
                  <a:pt x="106266" y="76780"/>
                </a:lnTo>
                <a:lnTo>
                  <a:pt x="98993" y="90813"/>
                </a:lnTo>
                <a:lnTo>
                  <a:pt x="96319" y="95138"/>
                </a:lnTo>
                <a:lnTo>
                  <a:pt x="93583" y="98975"/>
                </a:lnTo>
                <a:lnTo>
                  <a:pt x="90806" y="102484"/>
                </a:lnTo>
                <a:lnTo>
                  <a:pt x="87051" y="104824"/>
                </a:lnTo>
                <a:lnTo>
                  <a:pt x="82642" y="106384"/>
                </a:lnTo>
                <a:lnTo>
                  <a:pt x="77797" y="107425"/>
                </a:lnTo>
                <a:lnTo>
                  <a:pt x="73616" y="108118"/>
                </a:lnTo>
                <a:lnTo>
                  <a:pt x="69875" y="108580"/>
                </a:lnTo>
                <a:lnTo>
                  <a:pt x="66429" y="108889"/>
                </a:lnTo>
                <a:lnTo>
                  <a:pt x="63178" y="108141"/>
                </a:lnTo>
                <a:lnTo>
                  <a:pt x="60060" y="106691"/>
                </a:lnTo>
                <a:lnTo>
                  <a:pt x="57028" y="104771"/>
                </a:lnTo>
                <a:lnTo>
                  <a:pt x="54053" y="102539"/>
                </a:lnTo>
                <a:lnTo>
                  <a:pt x="51119" y="100098"/>
                </a:lnTo>
                <a:lnTo>
                  <a:pt x="48210" y="97519"/>
                </a:lnTo>
                <a:lnTo>
                  <a:pt x="45317" y="95799"/>
                </a:lnTo>
                <a:lnTo>
                  <a:pt x="42437" y="94653"/>
                </a:lnTo>
                <a:lnTo>
                  <a:pt x="39564" y="93888"/>
                </a:lnTo>
                <a:lnTo>
                  <a:pt x="36697" y="90521"/>
                </a:lnTo>
                <a:lnTo>
                  <a:pt x="33833" y="85419"/>
                </a:lnTo>
                <a:lnTo>
                  <a:pt x="30970" y="79160"/>
                </a:lnTo>
                <a:lnTo>
                  <a:pt x="28110" y="74035"/>
                </a:lnTo>
                <a:lnTo>
                  <a:pt x="25250" y="69666"/>
                </a:lnTo>
                <a:lnTo>
                  <a:pt x="22392" y="65800"/>
                </a:lnTo>
                <a:lnTo>
                  <a:pt x="20486" y="61318"/>
                </a:lnTo>
                <a:lnTo>
                  <a:pt x="19215" y="56425"/>
                </a:lnTo>
                <a:lnTo>
                  <a:pt x="18368" y="51258"/>
                </a:lnTo>
                <a:lnTo>
                  <a:pt x="18756" y="44956"/>
                </a:lnTo>
                <a:lnTo>
                  <a:pt x="19966" y="37898"/>
                </a:lnTo>
                <a:lnTo>
                  <a:pt x="21727" y="30334"/>
                </a:lnTo>
                <a:lnTo>
                  <a:pt x="24805" y="24339"/>
                </a:lnTo>
                <a:lnTo>
                  <a:pt x="28762" y="19390"/>
                </a:lnTo>
                <a:lnTo>
                  <a:pt x="33305" y="15138"/>
                </a:lnTo>
                <a:lnTo>
                  <a:pt x="38239" y="11351"/>
                </a:lnTo>
                <a:lnTo>
                  <a:pt x="43433" y="7874"/>
                </a:lnTo>
                <a:lnTo>
                  <a:pt x="48800" y="4603"/>
                </a:lnTo>
                <a:lnTo>
                  <a:pt x="54284" y="2423"/>
                </a:lnTo>
                <a:lnTo>
                  <a:pt x="59845" y="969"/>
                </a:lnTo>
                <a:lnTo>
                  <a:pt x="65457" y="0"/>
                </a:lnTo>
                <a:lnTo>
                  <a:pt x="71104" y="307"/>
                </a:lnTo>
                <a:lnTo>
                  <a:pt x="76773" y="1464"/>
                </a:lnTo>
                <a:lnTo>
                  <a:pt x="82457" y="3187"/>
                </a:lnTo>
                <a:lnTo>
                  <a:pt x="87199" y="5289"/>
                </a:lnTo>
                <a:lnTo>
                  <a:pt x="91313" y="7642"/>
                </a:lnTo>
                <a:lnTo>
                  <a:pt x="95008" y="10164"/>
                </a:lnTo>
                <a:lnTo>
                  <a:pt x="97472" y="12798"/>
                </a:lnTo>
                <a:lnTo>
                  <a:pt x="99113" y="15506"/>
                </a:lnTo>
                <a:lnTo>
                  <a:pt x="100209" y="18264"/>
                </a:lnTo>
                <a:lnTo>
                  <a:pt x="101892" y="21055"/>
                </a:lnTo>
                <a:lnTo>
                  <a:pt x="103966" y="23868"/>
                </a:lnTo>
                <a:lnTo>
                  <a:pt x="106301" y="26696"/>
                </a:lnTo>
                <a:lnTo>
                  <a:pt x="107858" y="31439"/>
                </a:lnTo>
                <a:lnTo>
                  <a:pt x="108896" y="37458"/>
                </a:lnTo>
                <a:lnTo>
                  <a:pt x="109588" y="44329"/>
                </a:lnTo>
                <a:lnTo>
                  <a:pt x="110048" y="49862"/>
                </a:lnTo>
                <a:lnTo>
                  <a:pt x="110356" y="54502"/>
                </a:lnTo>
                <a:lnTo>
                  <a:pt x="110562" y="58549"/>
                </a:lnTo>
                <a:lnTo>
                  <a:pt x="109745" y="62199"/>
                </a:lnTo>
                <a:lnTo>
                  <a:pt x="108249" y="65585"/>
                </a:lnTo>
                <a:lnTo>
                  <a:pt x="106299" y="68795"/>
                </a:lnTo>
                <a:lnTo>
                  <a:pt x="103094" y="72840"/>
                </a:lnTo>
                <a:lnTo>
                  <a:pt x="99052" y="77441"/>
                </a:lnTo>
                <a:lnTo>
                  <a:pt x="94452" y="82414"/>
                </a:lnTo>
                <a:lnTo>
                  <a:pt x="90433" y="85729"/>
                </a:lnTo>
                <a:lnTo>
                  <a:pt x="86803" y="87939"/>
                </a:lnTo>
                <a:lnTo>
                  <a:pt x="83428" y="89413"/>
                </a:lnTo>
                <a:lnTo>
                  <a:pt x="80227" y="91348"/>
                </a:lnTo>
                <a:lnTo>
                  <a:pt x="77140" y="93590"/>
                </a:lnTo>
                <a:lnTo>
                  <a:pt x="74129" y="96037"/>
                </a:lnTo>
                <a:lnTo>
                  <a:pt x="70218" y="97669"/>
                </a:lnTo>
                <a:lnTo>
                  <a:pt x="65705" y="98757"/>
                </a:lnTo>
                <a:lnTo>
                  <a:pt x="60791" y="99482"/>
                </a:lnTo>
                <a:lnTo>
                  <a:pt x="55610" y="99965"/>
                </a:lnTo>
                <a:lnTo>
                  <a:pt x="50251" y="100288"/>
                </a:lnTo>
                <a:lnTo>
                  <a:pt x="44774" y="100502"/>
                </a:lnTo>
                <a:lnTo>
                  <a:pt x="40170" y="99693"/>
                </a:lnTo>
                <a:lnTo>
                  <a:pt x="36148" y="98201"/>
                </a:lnTo>
                <a:lnTo>
                  <a:pt x="32514" y="96254"/>
                </a:lnTo>
                <a:lnTo>
                  <a:pt x="29139" y="94956"/>
                </a:lnTo>
                <a:lnTo>
                  <a:pt x="25937" y="94090"/>
                </a:lnTo>
                <a:lnTo>
                  <a:pt x="22848" y="93514"/>
                </a:lnTo>
                <a:lnTo>
                  <a:pt x="20790" y="92176"/>
                </a:lnTo>
                <a:lnTo>
                  <a:pt x="19418" y="90333"/>
                </a:lnTo>
                <a:lnTo>
                  <a:pt x="18504" y="88151"/>
                </a:lnTo>
                <a:lnTo>
                  <a:pt x="17894" y="85744"/>
                </a:lnTo>
                <a:lnTo>
                  <a:pt x="17487" y="83187"/>
                </a:lnTo>
                <a:lnTo>
                  <a:pt x="17215" y="80529"/>
                </a:lnTo>
                <a:lnTo>
                  <a:pt x="17987" y="77805"/>
                </a:lnTo>
                <a:lnTo>
                  <a:pt x="19455" y="75037"/>
                </a:lnTo>
                <a:lnTo>
                  <a:pt x="21385" y="72239"/>
                </a:lnTo>
                <a:lnTo>
                  <a:pt x="24578" y="69421"/>
                </a:lnTo>
                <a:lnTo>
                  <a:pt x="28610" y="66590"/>
                </a:lnTo>
                <a:lnTo>
                  <a:pt x="33204" y="63750"/>
                </a:lnTo>
                <a:lnTo>
                  <a:pt x="37219" y="61856"/>
                </a:lnTo>
                <a:lnTo>
                  <a:pt x="40848" y="60594"/>
                </a:lnTo>
                <a:lnTo>
                  <a:pt x="44220" y="59752"/>
                </a:lnTo>
                <a:lnTo>
                  <a:pt x="48372" y="58239"/>
                </a:lnTo>
                <a:lnTo>
                  <a:pt x="53046" y="56277"/>
                </a:lnTo>
                <a:lnTo>
                  <a:pt x="58067" y="54017"/>
                </a:lnTo>
                <a:lnTo>
                  <a:pt x="63319" y="53463"/>
                </a:lnTo>
                <a:lnTo>
                  <a:pt x="68726" y="54046"/>
                </a:lnTo>
                <a:lnTo>
                  <a:pt x="81989" y="57275"/>
                </a:lnTo>
                <a:lnTo>
                  <a:pt x="84030" y="58492"/>
                </a:lnTo>
                <a:lnTo>
                  <a:pt x="86342" y="60256"/>
                </a:lnTo>
                <a:lnTo>
                  <a:pt x="88837" y="62385"/>
                </a:lnTo>
                <a:lnTo>
                  <a:pt x="90501" y="65709"/>
                </a:lnTo>
                <a:lnTo>
                  <a:pt x="91609" y="69830"/>
                </a:lnTo>
                <a:lnTo>
                  <a:pt x="92348" y="74483"/>
                </a:lnTo>
                <a:lnTo>
                  <a:pt x="91888" y="78537"/>
                </a:lnTo>
                <a:lnTo>
                  <a:pt x="90629" y="82192"/>
                </a:lnTo>
                <a:lnTo>
                  <a:pt x="88837" y="85581"/>
                </a:lnTo>
                <a:lnTo>
                  <a:pt x="77214" y="108554"/>
                </a:lnTo>
                <a:lnTo>
                  <a:pt x="73226" y="114586"/>
                </a:lnTo>
                <a:lnTo>
                  <a:pt x="69615" y="118607"/>
                </a:lnTo>
                <a:lnTo>
                  <a:pt x="66256" y="121288"/>
                </a:lnTo>
                <a:lnTo>
                  <a:pt x="63063" y="123075"/>
                </a:lnTo>
                <a:lnTo>
                  <a:pt x="59982" y="124267"/>
                </a:lnTo>
                <a:lnTo>
                  <a:pt x="56976" y="125061"/>
                </a:lnTo>
                <a:lnTo>
                  <a:pt x="54020" y="125591"/>
                </a:lnTo>
                <a:lnTo>
                  <a:pt x="51096" y="125944"/>
                </a:lnTo>
                <a:lnTo>
                  <a:pt x="48194" y="126179"/>
                </a:lnTo>
                <a:lnTo>
                  <a:pt x="45307" y="126336"/>
                </a:lnTo>
                <a:lnTo>
                  <a:pt x="39560" y="126510"/>
                </a:lnTo>
                <a:lnTo>
                  <a:pt x="30969" y="126608"/>
                </a:lnTo>
                <a:lnTo>
                  <a:pt x="28109" y="125670"/>
                </a:lnTo>
                <a:lnTo>
                  <a:pt x="25250" y="124091"/>
                </a:lnTo>
                <a:lnTo>
                  <a:pt x="22391" y="122087"/>
                </a:lnTo>
                <a:lnTo>
                  <a:pt x="19533" y="119798"/>
                </a:lnTo>
                <a:lnTo>
                  <a:pt x="16674" y="117319"/>
                </a:lnTo>
                <a:lnTo>
                  <a:pt x="13817" y="114714"/>
                </a:lnTo>
                <a:lnTo>
                  <a:pt x="10959" y="111073"/>
                </a:lnTo>
                <a:lnTo>
                  <a:pt x="8102" y="106740"/>
                </a:lnTo>
                <a:lnTo>
                  <a:pt x="5244" y="101947"/>
                </a:lnTo>
                <a:lnTo>
                  <a:pt x="3339" y="96846"/>
                </a:lnTo>
                <a:lnTo>
                  <a:pt x="2069" y="91540"/>
                </a:lnTo>
                <a:lnTo>
                  <a:pt x="1223" y="86098"/>
                </a:lnTo>
                <a:lnTo>
                  <a:pt x="657" y="81518"/>
                </a:lnTo>
                <a:lnTo>
                  <a:pt x="281" y="77512"/>
                </a:lnTo>
                <a:lnTo>
                  <a:pt x="30" y="73889"/>
                </a:lnTo>
                <a:lnTo>
                  <a:pt x="816" y="69568"/>
                </a:lnTo>
                <a:lnTo>
                  <a:pt x="2291" y="64783"/>
                </a:lnTo>
                <a:lnTo>
                  <a:pt x="4228" y="59687"/>
                </a:lnTo>
                <a:lnTo>
                  <a:pt x="6471" y="56291"/>
                </a:lnTo>
                <a:lnTo>
                  <a:pt x="8920" y="54026"/>
                </a:lnTo>
                <a:lnTo>
                  <a:pt x="11504" y="52516"/>
                </a:lnTo>
                <a:lnTo>
                  <a:pt x="14180" y="50557"/>
                </a:lnTo>
                <a:lnTo>
                  <a:pt x="16916" y="48299"/>
                </a:lnTo>
                <a:lnTo>
                  <a:pt x="19693" y="45841"/>
                </a:lnTo>
                <a:lnTo>
                  <a:pt x="22496" y="44202"/>
                </a:lnTo>
                <a:lnTo>
                  <a:pt x="25318" y="43110"/>
                </a:lnTo>
                <a:lnTo>
                  <a:pt x="28152" y="42381"/>
                </a:lnTo>
                <a:lnTo>
                  <a:pt x="30993" y="42848"/>
                </a:lnTo>
                <a:lnTo>
                  <a:pt x="33840" y="44112"/>
                </a:lnTo>
                <a:lnTo>
                  <a:pt x="36691" y="45907"/>
                </a:lnTo>
                <a:lnTo>
                  <a:pt x="39543" y="47104"/>
                </a:lnTo>
                <a:lnTo>
                  <a:pt x="42398" y="47902"/>
                </a:lnTo>
                <a:lnTo>
                  <a:pt x="45253" y="48433"/>
                </a:lnTo>
                <a:lnTo>
                  <a:pt x="48109" y="49740"/>
                </a:lnTo>
                <a:lnTo>
                  <a:pt x="50966" y="51564"/>
                </a:lnTo>
                <a:lnTo>
                  <a:pt x="53822" y="53733"/>
                </a:lnTo>
                <a:lnTo>
                  <a:pt x="55727" y="56131"/>
                </a:lnTo>
                <a:lnTo>
                  <a:pt x="56997" y="58682"/>
                </a:lnTo>
                <a:lnTo>
                  <a:pt x="57843" y="61336"/>
                </a:lnTo>
                <a:lnTo>
                  <a:pt x="58407" y="64057"/>
                </a:lnTo>
                <a:lnTo>
                  <a:pt x="58783" y="66824"/>
                </a:lnTo>
                <a:lnTo>
                  <a:pt x="59387" y="73557"/>
                </a:lnTo>
                <a:lnTo>
                  <a:pt x="56930" y="77018"/>
                </a:lnTo>
                <a:lnTo>
                  <a:pt x="54941" y="79274"/>
                </a:lnTo>
                <a:lnTo>
                  <a:pt x="52663" y="80779"/>
                </a:lnTo>
                <a:lnTo>
                  <a:pt x="50192" y="81781"/>
                </a:lnTo>
                <a:lnTo>
                  <a:pt x="47591" y="82450"/>
                </a:lnTo>
                <a:lnTo>
                  <a:pt x="44906" y="82896"/>
                </a:lnTo>
                <a:lnTo>
                  <a:pt x="42163" y="83193"/>
                </a:lnTo>
                <a:lnTo>
                  <a:pt x="39381" y="83391"/>
                </a:lnTo>
                <a:lnTo>
                  <a:pt x="36575" y="83523"/>
                </a:lnTo>
                <a:lnTo>
                  <a:pt x="30916" y="83670"/>
                </a:lnTo>
                <a:lnTo>
                  <a:pt x="27121" y="81804"/>
                </a:lnTo>
                <a:lnTo>
                  <a:pt x="22686" y="78655"/>
                </a:lnTo>
                <a:lnTo>
                  <a:pt x="8101" y="666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19"/>
          <p:cNvSpPr/>
          <p:nvPr/>
        </p:nvSpPr>
        <p:spPr>
          <a:xfrm>
            <a:off x="6500812" y="4551997"/>
            <a:ext cx="711519" cy="480061"/>
          </a:xfrm>
          <a:custGeom>
            <a:avLst/>
            <a:gdLst/>
            <a:ahLst/>
            <a:cxnLst/>
            <a:rect l="0" t="0" r="0" b="0"/>
            <a:pathLst>
              <a:path w="711519" h="480061">
                <a:moveTo>
                  <a:pt x="0" y="480060"/>
                </a:moveTo>
                <a:lnTo>
                  <a:pt x="23864" y="468129"/>
                </a:lnTo>
                <a:lnTo>
                  <a:pt x="32196" y="465232"/>
                </a:lnTo>
                <a:lnTo>
                  <a:pt x="35752" y="464459"/>
                </a:lnTo>
                <a:lnTo>
                  <a:pt x="44783" y="458521"/>
                </a:lnTo>
                <a:lnTo>
                  <a:pt x="61551" y="443738"/>
                </a:lnTo>
                <a:lnTo>
                  <a:pt x="64846" y="441558"/>
                </a:lnTo>
                <a:lnTo>
                  <a:pt x="74036" y="437537"/>
                </a:lnTo>
                <a:lnTo>
                  <a:pt x="97651" y="420885"/>
                </a:lnTo>
                <a:lnTo>
                  <a:pt x="121453" y="406494"/>
                </a:lnTo>
                <a:lnTo>
                  <a:pt x="139454" y="391574"/>
                </a:lnTo>
                <a:lnTo>
                  <a:pt x="171875" y="359579"/>
                </a:lnTo>
                <a:lnTo>
                  <a:pt x="176496" y="356877"/>
                </a:lnTo>
                <a:lnTo>
                  <a:pt x="191148" y="352121"/>
                </a:lnTo>
                <a:lnTo>
                  <a:pt x="198620" y="347634"/>
                </a:lnTo>
                <a:lnTo>
                  <a:pt x="212733" y="335201"/>
                </a:lnTo>
                <a:lnTo>
                  <a:pt x="224427" y="324003"/>
                </a:lnTo>
                <a:lnTo>
                  <a:pt x="228676" y="321729"/>
                </a:lnTo>
                <a:lnTo>
                  <a:pt x="242804" y="317578"/>
                </a:lnTo>
                <a:lnTo>
                  <a:pt x="250154" y="313231"/>
                </a:lnTo>
                <a:lnTo>
                  <a:pt x="262632" y="303632"/>
                </a:lnTo>
                <a:lnTo>
                  <a:pt x="268491" y="301635"/>
                </a:lnTo>
                <a:lnTo>
                  <a:pt x="276809" y="295667"/>
                </a:lnTo>
                <a:lnTo>
                  <a:pt x="281694" y="291409"/>
                </a:lnTo>
                <a:lnTo>
                  <a:pt x="302223" y="280865"/>
                </a:lnTo>
                <a:lnTo>
                  <a:pt x="323929" y="266864"/>
                </a:lnTo>
                <a:lnTo>
                  <a:pt x="341454" y="253861"/>
                </a:lnTo>
                <a:lnTo>
                  <a:pt x="363638" y="239577"/>
                </a:lnTo>
                <a:lnTo>
                  <a:pt x="382276" y="229313"/>
                </a:lnTo>
                <a:lnTo>
                  <a:pt x="423411" y="202416"/>
                </a:lnTo>
                <a:lnTo>
                  <a:pt x="443696" y="188140"/>
                </a:lnTo>
                <a:lnTo>
                  <a:pt x="460290" y="173326"/>
                </a:lnTo>
                <a:lnTo>
                  <a:pt x="474131" y="164982"/>
                </a:lnTo>
                <a:lnTo>
                  <a:pt x="492909" y="157469"/>
                </a:lnTo>
                <a:lnTo>
                  <a:pt x="497198" y="156414"/>
                </a:lnTo>
                <a:lnTo>
                  <a:pt x="507045" y="150163"/>
                </a:lnTo>
                <a:lnTo>
                  <a:pt x="519675" y="140081"/>
                </a:lnTo>
                <a:lnTo>
                  <a:pt x="537990" y="126076"/>
                </a:lnTo>
                <a:lnTo>
                  <a:pt x="553749" y="112866"/>
                </a:lnTo>
                <a:lnTo>
                  <a:pt x="567103" y="101598"/>
                </a:lnTo>
                <a:lnTo>
                  <a:pt x="585332" y="89899"/>
                </a:lnTo>
                <a:lnTo>
                  <a:pt x="603750" y="78495"/>
                </a:lnTo>
                <a:lnTo>
                  <a:pt x="618854" y="65367"/>
                </a:lnTo>
                <a:lnTo>
                  <a:pt x="634320" y="51012"/>
                </a:lnTo>
                <a:lnTo>
                  <a:pt x="649267" y="38865"/>
                </a:lnTo>
                <a:lnTo>
                  <a:pt x="665753" y="25846"/>
                </a:lnTo>
                <a:lnTo>
                  <a:pt x="681341" y="13161"/>
                </a:lnTo>
                <a:lnTo>
                  <a:pt x="686638" y="9727"/>
                </a:lnTo>
                <a:lnTo>
                  <a:pt x="7115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0"/>
          <p:cNvSpPr/>
          <p:nvPr/>
        </p:nvSpPr>
        <p:spPr>
          <a:xfrm>
            <a:off x="6432232" y="4186256"/>
            <a:ext cx="1259695" cy="880092"/>
          </a:xfrm>
          <a:custGeom>
            <a:avLst/>
            <a:gdLst/>
            <a:ahLst/>
            <a:cxnLst/>
            <a:rect l="0" t="0" r="0" b="0"/>
            <a:pathLst>
              <a:path w="1259695" h="880092">
                <a:moveTo>
                  <a:pt x="8572" y="828656"/>
                </a:moveTo>
                <a:lnTo>
                  <a:pt x="25118" y="814016"/>
                </a:lnTo>
                <a:lnTo>
                  <a:pt x="53586" y="794473"/>
                </a:lnTo>
                <a:lnTo>
                  <a:pt x="61916" y="785524"/>
                </a:lnTo>
                <a:lnTo>
                  <a:pt x="66043" y="782756"/>
                </a:lnTo>
                <a:lnTo>
                  <a:pt x="83812" y="775774"/>
                </a:lnTo>
                <a:lnTo>
                  <a:pt x="96778" y="765506"/>
                </a:lnTo>
                <a:lnTo>
                  <a:pt x="105616" y="757134"/>
                </a:lnTo>
                <a:lnTo>
                  <a:pt x="141572" y="734969"/>
                </a:lnTo>
                <a:lnTo>
                  <a:pt x="176249" y="713373"/>
                </a:lnTo>
                <a:lnTo>
                  <a:pt x="200571" y="695821"/>
                </a:lnTo>
                <a:lnTo>
                  <a:pt x="233419" y="672140"/>
                </a:lnTo>
                <a:lnTo>
                  <a:pt x="288889" y="637401"/>
                </a:lnTo>
                <a:lnTo>
                  <a:pt x="326270" y="612054"/>
                </a:lnTo>
                <a:lnTo>
                  <a:pt x="361744" y="591784"/>
                </a:lnTo>
                <a:lnTo>
                  <a:pt x="409497" y="559534"/>
                </a:lnTo>
                <a:lnTo>
                  <a:pt x="450858" y="531948"/>
                </a:lnTo>
                <a:lnTo>
                  <a:pt x="487054" y="508634"/>
                </a:lnTo>
                <a:lnTo>
                  <a:pt x="495234" y="505449"/>
                </a:lnTo>
                <a:lnTo>
                  <a:pt x="498748" y="504600"/>
                </a:lnTo>
                <a:lnTo>
                  <a:pt x="507733" y="498576"/>
                </a:lnTo>
                <a:lnTo>
                  <a:pt x="523503" y="487015"/>
                </a:lnTo>
                <a:lnTo>
                  <a:pt x="537699" y="477557"/>
                </a:lnTo>
                <a:lnTo>
                  <a:pt x="550478" y="468721"/>
                </a:lnTo>
                <a:lnTo>
                  <a:pt x="585516" y="448101"/>
                </a:lnTo>
                <a:lnTo>
                  <a:pt x="620007" y="424271"/>
                </a:lnTo>
                <a:lnTo>
                  <a:pt x="654558" y="402871"/>
                </a:lnTo>
                <a:lnTo>
                  <a:pt x="686402" y="382319"/>
                </a:lnTo>
                <a:lnTo>
                  <a:pt x="721897" y="361080"/>
                </a:lnTo>
                <a:lnTo>
                  <a:pt x="743061" y="348804"/>
                </a:lnTo>
                <a:lnTo>
                  <a:pt x="746834" y="345877"/>
                </a:lnTo>
                <a:lnTo>
                  <a:pt x="753566" y="337546"/>
                </a:lnTo>
                <a:lnTo>
                  <a:pt x="756695" y="332656"/>
                </a:lnTo>
                <a:lnTo>
                  <a:pt x="765251" y="324684"/>
                </a:lnTo>
                <a:lnTo>
                  <a:pt x="812194" y="293880"/>
                </a:lnTo>
                <a:lnTo>
                  <a:pt x="844258" y="273053"/>
                </a:lnTo>
                <a:lnTo>
                  <a:pt x="877319" y="249484"/>
                </a:lnTo>
                <a:lnTo>
                  <a:pt x="907005" y="234509"/>
                </a:lnTo>
                <a:lnTo>
                  <a:pt x="931213" y="218322"/>
                </a:lnTo>
                <a:lnTo>
                  <a:pt x="948592" y="208926"/>
                </a:lnTo>
                <a:lnTo>
                  <a:pt x="957537" y="200478"/>
                </a:lnTo>
                <a:lnTo>
                  <a:pt x="961256" y="195558"/>
                </a:lnTo>
                <a:lnTo>
                  <a:pt x="973007" y="187552"/>
                </a:lnTo>
                <a:lnTo>
                  <a:pt x="999284" y="174651"/>
                </a:lnTo>
                <a:lnTo>
                  <a:pt x="1008641" y="166194"/>
                </a:lnTo>
                <a:lnTo>
                  <a:pt x="1012470" y="161273"/>
                </a:lnTo>
                <a:lnTo>
                  <a:pt x="1037044" y="143104"/>
                </a:lnTo>
                <a:lnTo>
                  <a:pt x="1067652" y="122964"/>
                </a:lnTo>
                <a:lnTo>
                  <a:pt x="1102822" y="102273"/>
                </a:lnTo>
                <a:lnTo>
                  <a:pt x="1128114" y="89014"/>
                </a:lnTo>
                <a:lnTo>
                  <a:pt x="1137336" y="80509"/>
                </a:lnTo>
                <a:lnTo>
                  <a:pt x="1141129" y="75574"/>
                </a:lnTo>
                <a:lnTo>
                  <a:pt x="1152963" y="67550"/>
                </a:lnTo>
                <a:lnTo>
                  <a:pt x="1170611" y="57678"/>
                </a:lnTo>
                <a:lnTo>
                  <a:pt x="1208093" y="31428"/>
                </a:lnTo>
                <a:lnTo>
                  <a:pt x="1220028" y="19986"/>
                </a:lnTo>
                <a:lnTo>
                  <a:pt x="1254879" y="9"/>
                </a:lnTo>
                <a:lnTo>
                  <a:pt x="1256638" y="0"/>
                </a:lnTo>
                <a:lnTo>
                  <a:pt x="1257811" y="946"/>
                </a:lnTo>
                <a:lnTo>
                  <a:pt x="1259694" y="4758"/>
                </a:lnTo>
                <a:lnTo>
                  <a:pt x="1257411" y="7819"/>
                </a:lnTo>
                <a:lnTo>
                  <a:pt x="1255470" y="9969"/>
                </a:lnTo>
                <a:lnTo>
                  <a:pt x="1226661" y="29813"/>
                </a:lnTo>
                <a:lnTo>
                  <a:pt x="1197397" y="46443"/>
                </a:lnTo>
                <a:lnTo>
                  <a:pt x="1179226" y="60103"/>
                </a:lnTo>
                <a:lnTo>
                  <a:pt x="1152358" y="74416"/>
                </a:lnTo>
                <a:lnTo>
                  <a:pt x="1121441" y="94976"/>
                </a:lnTo>
                <a:lnTo>
                  <a:pt x="1089305" y="119673"/>
                </a:lnTo>
                <a:lnTo>
                  <a:pt x="1051678" y="146990"/>
                </a:lnTo>
                <a:lnTo>
                  <a:pt x="989428" y="188968"/>
                </a:lnTo>
                <a:lnTo>
                  <a:pt x="897472" y="257907"/>
                </a:lnTo>
                <a:lnTo>
                  <a:pt x="869777" y="279564"/>
                </a:lnTo>
                <a:lnTo>
                  <a:pt x="848456" y="296860"/>
                </a:lnTo>
                <a:lnTo>
                  <a:pt x="817147" y="322745"/>
                </a:lnTo>
                <a:lnTo>
                  <a:pt x="783455" y="348979"/>
                </a:lnTo>
                <a:lnTo>
                  <a:pt x="764445" y="365912"/>
                </a:lnTo>
                <a:lnTo>
                  <a:pt x="731231" y="393122"/>
                </a:lnTo>
                <a:lnTo>
                  <a:pt x="693609" y="422678"/>
                </a:lnTo>
                <a:lnTo>
                  <a:pt x="609218" y="486599"/>
                </a:lnTo>
                <a:lnTo>
                  <a:pt x="572389" y="512800"/>
                </a:lnTo>
                <a:lnTo>
                  <a:pt x="534430" y="537781"/>
                </a:lnTo>
                <a:lnTo>
                  <a:pt x="344000" y="661314"/>
                </a:lnTo>
                <a:lnTo>
                  <a:pt x="261946" y="710705"/>
                </a:lnTo>
                <a:lnTo>
                  <a:pt x="231991" y="727974"/>
                </a:lnTo>
                <a:lnTo>
                  <a:pt x="195333" y="748725"/>
                </a:lnTo>
                <a:lnTo>
                  <a:pt x="158458" y="773286"/>
                </a:lnTo>
                <a:lnTo>
                  <a:pt x="119094" y="796993"/>
                </a:lnTo>
                <a:lnTo>
                  <a:pt x="76653" y="826282"/>
                </a:lnTo>
                <a:lnTo>
                  <a:pt x="56473" y="840547"/>
                </a:lnTo>
                <a:lnTo>
                  <a:pt x="30099" y="853900"/>
                </a:lnTo>
                <a:lnTo>
                  <a:pt x="10523" y="869798"/>
                </a:lnTo>
                <a:lnTo>
                  <a:pt x="0" y="8800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the objectives?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Review solving equations.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Review graphing linear equations.</a:t>
            </a:r>
          </a:p>
          <a:p>
            <a:pPr>
              <a:buNone/>
            </a:pPr>
            <a:r>
              <a:rPr lang="en-US" dirty="0" smtClean="0"/>
              <a:t>Language Objectives: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present their processes of solving equations in front of the class.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4)	3x + 2 = - 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" name="SMARTPenAnnotation845"/>
          <p:cNvSpPr/>
          <p:nvPr/>
        </p:nvSpPr>
        <p:spPr>
          <a:xfrm>
            <a:off x="2120264" y="1294447"/>
            <a:ext cx="85726" cy="25719"/>
          </a:xfrm>
          <a:custGeom>
            <a:avLst/>
            <a:gdLst/>
            <a:ahLst/>
            <a:cxnLst/>
            <a:rect l="0" t="0" r="0" b="0"/>
            <a:pathLst>
              <a:path w="85726" h="25719">
                <a:moveTo>
                  <a:pt x="0" y="25718"/>
                </a:moveTo>
                <a:lnTo>
                  <a:pt x="18204" y="21167"/>
                </a:lnTo>
                <a:lnTo>
                  <a:pt x="25471" y="18874"/>
                </a:lnTo>
                <a:lnTo>
                  <a:pt x="32221" y="16392"/>
                </a:lnTo>
                <a:lnTo>
                  <a:pt x="38626" y="13786"/>
                </a:lnTo>
                <a:lnTo>
                  <a:pt x="44801" y="12048"/>
                </a:lnTo>
                <a:lnTo>
                  <a:pt x="50822" y="10889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46"/>
          <p:cNvSpPr/>
          <p:nvPr/>
        </p:nvSpPr>
        <p:spPr>
          <a:xfrm>
            <a:off x="2317432" y="1191930"/>
            <a:ext cx="141700" cy="297744"/>
          </a:xfrm>
          <a:custGeom>
            <a:avLst/>
            <a:gdLst/>
            <a:ahLst/>
            <a:cxnLst/>
            <a:rect l="0" t="0" r="0" b="0"/>
            <a:pathLst>
              <a:path w="141700" h="297744">
                <a:moveTo>
                  <a:pt x="17145" y="8220"/>
                </a:moveTo>
                <a:lnTo>
                  <a:pt x="35349" y="3669"/>
                </a:lnTo>
                <a:lnTo>
                  <a:pt x="41663" y="2328"/>
                </a:lnTo>
                <a:lnTo>
                  <a:pt x="46825" y="1434"/>
                </a:lnTo>
                <a:lnTo>
                  <a:pt x="51219" y="839"/>
                </a:lnTo>
                <a:lnTo>
                  <a:pt x="57006" y="441"/>
                </a:lnTo>
                <a:lnTo>
                  <a:pt x="63722" y="177"/>
                </a:lnTo>
                <a:lnTo>
                  <a:pt x="71056" y="0"/>
                </a:lnTo>
                <a:lnTo>
                  <a:pt x="78803" y="835"/>
                </a:lnTo>
                <a:lnTo>
                  <a:pt x="86826" y="2344"/>
                </a:lnTo>
                <a:lnTo>
                  <a:pt x="95031" y="4302"/>
                </a:lnTo>
                <a:lnTo>
                  <a:pt x="100502" y="6561"/>
                </a:lnTo>
                <a:lnTo>
                  <a:pt x="104149" y="9019"/>
                </a:lnTo>
                <a:lnTo>
                  <a:pt x="106580" y="11610"/>
                </a:lnTo>
                <a:lnTo>
                  <a:pt x="110106" y="14290"/>
                </a:lnTo>
                <a:lnTo>
                  <a:pt x="114361" y="17029"/>
                </a:lnTo>
                <a:lnTo>
                  <a:pt x="119103" y="19807"/>
                </a:lnTo>
                <a:lnTo>
                  <a:pt x="123217" y="22612"/>
                </a:lnTo>
                <a:lnTo>
                  <a:pt x="126912" y="25435"/>
                </a:lnTo>
                <a:lnTo>
                  <a:pt x="135136" y="32258"/>
                </a:lnTo>
                <a:lnTo>
                  <a:pt x="138800" y="40811"/>
                </a:lnTo>
                <a:lnTo>
                  <a:pt x="141111" y="47092"/>
                </a:lnTo>
                <a:lnTo>
                  <a:pt x="141699" y="53184"/>
                </a:lnTo>
                <a:lnTo>
                  <a:pt x="141139" y="59151"/>
                </a:lnTo>
                <a:lnTo>
                  <a:pt x="137976" y="72766"/>
                </a:lnTo>
                <a:lnTo>
                  <a:pt x="133395" y="91517"/>
                </a:lnTo>
                <a:lnTo>
                  <a:pt x="129888" y="100899"/>
                </a:lnTo>
                <a:lnTo>
                  <a:pt x="125644" y="110010"/>
                </a:lnTo>
                <a:lnTo>
                  <a:pt x="120910" y="118943"/>
                </a:lnTo>
                <a:lnTo>
                  <a:pt x="117754" y="126802"/>
                </a:lnTo>
                <a:lnTo>
                  <a:pt x="115650" y="133947"/>
                </a:lnTo>
                <a:lnTo>
                  <a:pt x="114248" y="140616"/>
                </a:lnTo>
                <a:lnTo>
                  <a:pt x="112360" y="146966"/>
                </a:lnTo>
                <a:lnTo>
                  <a:pt x="110149" y="153105"/>
                </a:lnTo>
                <a:lnTo>
                  <a:pt x="107723" y="159102"/>
                </a:lnTo>
                <a:lnTo>
                  <a:pt x="103248" y="166910"/>
                </a:lnTo>
                <a:lnTo>
                  <a:pt x="97407" y="175926"/>
                </a:lnTo>
                <a:lnTo>
                  <a:pt x="90655" y="185746"/>
                </a:lnTo>
                <a:lnTo>
                  <a:pt x="85202" y="195151"/>
                </a:lnTo>
                <a:lnTo>
                  <a:pt x="80614" y="204278"/>
                </a:lnTo>
                <a:lnTo>
                  <a:pt x="76603" y="213220"/>
                </a:lnTo>
                <a:lnTo>
                  <a:pt x="72976" y="220134"/>
                </a:lnTo>
                <a:lnTo>
                  <a:pt x="69606" y="225696"/>
                </a:lnTo>
                <a:lnTo>
                  <a:pt x="66406" y="230356"/>
                </a:lnTo>
                <a:lnTo>
                  <a:pt x="63321" y="235368"/>
                </a:lnTo>
                <a:lnTo>
                  <a:pt x="60312" y="240615"/>
                </a:lnTo>
                <a:lnTo>
                  <a:pt x="57353" y="246017"/>
                </a:lnTo>
                <a:lnTo>
                  <a:pt x="53475" y="252476"/>
                </a:lnTo>
                <a:lnTo>
                  <a:pt x="44087" y="267273"/>
                </a:lnTo>
                <a:lnTo>
                  <a:pt x="39869" y="273314"/>
                </a:lnTo>
                <a:lnTo>
                  <a:pt x="36104" y="278294"/>
                </a:lnTo>
                <a:lnTo>
                  <a:pt x="32642" y="282567"/>
                </a:lnTo>
                <a:lnTo>
                  <a:pt x="29381" y="286368"/>
                </a:lnTo>
                <a:lnTo>
                  <a:pt x="26255" y="289854"/>
                </a:lnTo>
                <a:lnTo>
                  <a:pt x="18945" y="297743"/>
                </a:lnTo>
                <a:lnTo>
                  <a:pt x="17392" y="297438"/>
                </a:lnTo>
                <a:lnTo>
                  <a:pt x="13127" y="294558"/>
                </a:lnTo>
                <a:lnTo>
                  <a:pt x="9922" y="292133"/>
                </a:lnTo>
                <a:lnTo>
                  <a:pt x="6632" y="289026"/>
                </a:lnTo>
                <a:lnTo>
                  <a:pt x="0" y="2825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47"/>
          <p:cNvSpPr/>
          <p:nvPr/>
        </p:nvSpPr>
        <p:spPr>
          <a:xfrm>
            <a:off x="2343150" y="1397317"/>
            <a:ext cx="94298" cy="42864"/>
          </a:xfrm>
          <a:custGeom>
            <a:avLst/>
            <a:gdLst/>
            <a:ahLst/>
            <a:cxnLst/>
            <a:rect l="0" t="0" r="0" b="0"/>
            <a:pathLst>
              <a:path w="94298" h="42864">
                <a:moveTo>
                  <a:pt x="0" y="0"/>
                </a:moveTo>
                <a:lnTo>
                  <a:pt x="50821" y="25411"/>
                </a:lnTo>
                <a:lnTo>
                  <a:pt x="94297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8"/>
          <p:cNvSpPr/>
          <p:nvPr/>
        </p:nvSpPr>
        <p:spPr>
          <a:xfrm>
            <a:off x="2266365" y="1423035"/>
            <a:ext cx="291098" cy="116111"/>
          </a:xfrm>
          <a:custGeom>
            <a:avLst/>
            <a:gdLst/>
            <a:ahLst/>
            <a:cxnLst/>
            <a:rect l="0" t="0" r="0" b="0"/>
            <a:pathLst>
              <a:path w="291098" h="116111">
                <a:moveTo>
                  <a:pt x="85357" y="0"/>
                </a:moveTo>
                <a:lnTo>
                  <a:pt x="71704" y="4550"/>
                </a:lnTo>
                <a:lnTo>
                  <a:pt x="65778" y="6843"/>
                </a:lnTo>
                <a:lnTo>
                  <a:pt x="59922" y="9325"/>
                </a:lnTo>
                <a:lnTo>
                  <a:pt x="54113" y="11931"/>
                </a:lnTo>
                <a:lnTo>
                  <a:pt x="49288" y="14622"/>
                </a:lnTo>
                <a:lnTo>
                  <a:pt x="45118" y="17368"/>
                </a:lnTo>
                <a:lnTo>
                  <a:pt x="36134" y="24068"/>
                </a:lnTo>
                <a:lnTo>
                  <a:pt x="29825" y="27524"/>
                </a:lnTo>
                <a:lnTo>
                  <a:pt x="25476" y="29779"/>
                </a:lnTo>
                <a:lnTo>
                  <a:pt x="21624" y="32235"/>
                </a:lnTo>
                <a:lnTo>
                  <a:pt x="18103" y="34825"/>
                </a:lnTo>
                <a:lnTo>
                  <a:pt x="14804" y="37504"/>
                </a:lnTo>
                <a:lnTo>
                  <a:pt x="12604" y="40243"/>
                </a:lnTo>
                <a:lnTo>
                  <a:pt x="11137" y="43021"/>
                </a:lnTo>
                <a:lnTo>
                  <a:pt x="10160" y="45825"/>
                </a:lnTo>
                <a:lnTo>
                  <a:pt x="9508" y="48648"/>
                </a:lnTo>
                <a:lnTo>
                  <a:pt x="9074" y="51482"/>
                </a:lnTo>
                <a:lnTo>
                  <a:pt x="8784" y="54323"/>
                </a:lnTo>
                <a:lnTo>
                  <a:pt x="7638" y="57170"/>
                </a:lnTo>
                <a:lnTo>
                  <a:pt x="5922" y="60021"/>
                </a:lnTo>
                <a:lnTo>
                  <a:pt x="3825" y="62874"/>
                </a:lnTo>
                <a:lnTo>
                  <a:pt x="2428" y="65728"/>
                </a:lnTo>
                <a:lnTo>
                  <a:pt x="1496" y="68584"/>
                </a:lnTo>
                <a:lnTo>
                  <a:pt x="875" y="71440"/>
                </a:lnTo>
                <a:lnTo>
                  <a:pt x="460" y="75249"/>
                </a:lnTo>
                <a:lnTo>
                  <a:pt x="184" y="79693"/>
                </a:lnTo>
                <a:lnTo>
                  <a:pt x="0" y="84561"/>
                </a:lnTo>
                <a:lnTo>
                  <a:pt x="830" y="88759"/>
                </a:lnTo>
                <a:lnTo>
                  <a:pt x="2336" y="92510"/>
                </a:lnTo>
                <a:lnTo>
                  <a:pt x="7045" y="100823"/>
                </a:lnTo>
                <a:lnTo>
                  <a:pt x="8384" y="102458"/>
                </a:lnTo>
                <a:lnTo>
                  <a:pt x="10229" y="104500"/>
                </a:lnTo>
                <a:lnTo>
                  <a:pt x="12412" y="106814"/>
                </a:lnTo>
                <a:lnTo>
                  <a:pt x="14819" y="108357"/>
                </a:lnTo>
                <a:lnTo>
                  <a:pt x="22759" y="111480"/>
                </a:lnTo>
                <a:lnTo>
                  <a:pt x="25527" y="113373"/>
                </a:lnTo>
                <a:lnTo>
                  <a:pt x="28325" y="115587"/>
                </a:lnTo>
                <a:lnTo>
                  <a:pt x="32096" y="116110"/>
                </a:lnTo>
                <a:lnTo>
                  <a:pt x="36515" y="115507"/>
                </a:lnTo>
                <a:lnTo>
                  <a:pt x="48192" y="112245"/>
                </a:lnTo>
                <a:lnTo>
                  <a:pt x="54869" y="111799"/>
                </a:lnTo>
                <a:lnTo>
                  <a:pt x="66799" y="111548"/>
                </a:lnTo>
                <a:lnTo>
                  <a:pt x="79363" y="111463"/>
                </a:lnTo>
                <a:lnTo>
                  <a:pt x="84218" y="110503"/>
                </a:lnTo>
                <a:lnTo>
                  <a:pt x="90313" y="108911"/>
                </a:lnTo>
                <a:lnTo>
                  <a:pt x="97233" y="106897"/>
                </a:lnTo>
                <a:lnTo>
                  <a:pt x="102800" y="105555"/>
                </a:lnTo>
                <a:lnTo>
                  <a:pt x="111524" y="104063"/>
                </a:lnTo>
                <a:lnTo>
                  <a:pt x="118042" y="102713"/>
                </a:lnTo>
                <a:lnTo>
                  <a:pt x="135444" y="98672"/>
                </a:lnTo>
                <a:lnTo>
                  <a:pt x="142561" y="97214"/>
                </a:lnTo>
                <a:lnTo>
                  <a:pt x="148258" y="96242"/>
                </a:lnTo>
                <a:lnTo>
                  <a:pt x="153008" y="95593"/>
                </a:lnTo>
                <a:lnTo>
                  <a:pt x="158080" y="95161"/>
                </a:lnTo>
                <a:lnTo>
                  <a:pt x="163367" y="94873"/>
                </a:lnTo>
                <a:lnTo>
                  <a:pt x="168796" y="94681"/>
                </a:lnTo>
                <a:lnTo>
                  <a:pt x="178131" y="93601"/>
                </a:lnTo>
                <a:lnTo>
                  <a:pt x="203742" y="89860"/>
                </a:lnTo>
                <a:lnTo>
                  <a:pt x="214763" y="88482"/>
                </a:lnTo>
                <a:lnTo>
                  <a:pt x="224015" y="87563"/>
                </a:lnTo>
                <a:lnTo>
                  <a:pt x="232088" y="86950"/>
                </a:lnTo>
                <a:lnTo>
                  <a:pt x="240328" y="86541"/>
                </a:lnTo>
                <a:lnTo>
                  <a:pt x="257103" y="86088"/>
                </a:lnTo>
                <a:lnTo>
                  <a:pt x="291097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9"/>
          <p:cNvSpPr/>
          <p:nvPr/>
        </p:nvSpPr>
        <p:spPr>
          <a:xfrm>
            <a:off x="2943225" y="1354455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0" y="12594"/>
                </a:lnTo>
                <a:lnTo>
                  <a:pt x="952" y="12206"/>
                </a:lnTo>
                <a:lnTo>
                  <a:pt x="2539" y="12900"/>
                </a:lnTo>
                <a:lnTo>
                  <a:pt x="7380" y="16306"/>
                </a:lnTo>
                <a:lnTo>
                  <a:pt x="10582" y="16772"/>
                </a:lnTo>
                <a:lnTo>
                  <a:pt x="15848" y="17071"/>
                </a:lnTo>
                <a:lnTo>
                  <a:pt x="10997" y="17130"/>
                </a:lnTo>
                <a:lnTo>
                  <a:pt x="9650" y="17138"/>
                </a:lnTo>
                <a:lnTo>
                  <a:pt x="9291" y="16188"/>
                </a:lnTo>
                <a:lnTo>
                  <a:pt x="9051" y="14602"/>
                </a:lnTo>
                <a:lnTo>
                  <a:pt x="8891" y="12592"/>
                </a:lnTo>
                <a:lnTo>
                  <a:pt x="10690" y="11252"/>
                </a:lnTo>
                <a:lnTo>
                  <a:pt x="13794" y="10359"/>
                </a:lnTo>
                <a:lnTo>
                  <a:pt x="17768" y="9763"/>
                </a:lnTo>
                <a:lnTo>
                  <a:pt x="22323" y="9366"/>
                </a:lnTo>
                <a:lnTo>
                  <a:pt x="27264" y="9101"/>
                </a:lnTo>
                <a:lnTo>
                  <a:pt x="32464" y="8925"/>
                </a:lnTo>
                <a:lnTo>
                  <a:pt x="38787" y="7855"/>
                </a:lnTo>
                <a:lnTo>
                  <a:pt x="45860" y="6189"/>
                </a:lnTo>
                <a:lnTo>
                  <a:pt x="53433" y="4126"/>
                </a:lnTo>
                <a:lnTo>
                  <a:pt x="60387" y="2750"/>
                </a:lnTo>
                <a:lnTo>
                  <a:pt x="66928" y="1833"/>
                </a:lnTo>
                <a:lnTo>
                  <a:pt x="73193" y="1222"/>
                </a:lnTo>
                <a:lnTo>
                  <a:pt x="80228" y="815"/>
                </a:lnTo>
                <a:lnTo>
                  <a:pt x="95664" y="362"/>
                </a:lnTo>
                <a:lnTo>
                  <a:pt x="129370" y="31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0"/>
          <p:cNvSpPr/>
          <p:nvPr/>
        </p:nvSpPr>
        <p:spPr>
          <a:xfrm>
            <a:off x="3204510" y="1234943"/>
            <a:ext cx="338791" cy="282390"/>
          </a:xfrm>
          <a:custGeom>
            <a:avLst/>
            <a:gdLst/>
            <a:ahLst/>
            <a:cxnLst/>
            <a:rect l="0" t="0" r="0" b="0"/>
            <a:pathLst>
              <a:path w="338791" h="282390">
                <a:moveTo>
                  <a:pt x="73042" y="50932"/>
                </a:moveTo>
                <a:lnTo>
                  <a:pt x="73042" y="41830"/>
                </a:lnTo>
                <a:lnTo>
                  <a:pt x="73994" y="38196"/>
                </a:lnTo>
                <a:lnTo>
                  <a:pt x="77593" y="31619"/>
                </a:lnTo>
                <a:lnTo>
                  <a:pt x="87447" y="25521"/>
                </a:lnTo>
                <a:lnTo>
                  <a:pt x="100399" y="19635"/>
                </a:lnTo>
                <a:lnTo>
                  <a:pt x="112506" y="13845"/>
                </a:lnTo>
                <a:lnTo>
                  <a:pt x="119354" y="10967"/>
                </a:lnTo>
                <a:lnTo>
                  <a:pt x="126776" y="8096"/>
                </a:lnTo>
                <a:lnTo>
                  <a:pt x="134583" y="5229"/>
                </a:lnTo>
                <a:lnTo>
                  <a:pt x="141691" y="3318"/>
                </a:lnTo>
                <a:lnTo>
                  <a:pt x="148336" y="2044"/>
                </a:lnTo>
                <a:lnTo>
                  <a:pt x="154671" y="1195"/>
                </a:lnTo>
                <a:lnTo>
                  <a:pt x="164249" y="252"/>
                </a:lnTo>
                <a:lnTo>
                  <a:pt x="168137" y="0"/>
                </a:lnTo>
                <a:lnTo>
                  <a:pt x="171681" y="785"/>
                </a:lnTo>
                <a:lnTo>
                  <a:pt x="178159" y="4196"/>
                </a:lnTo>
                <a:lnTo>
                  <a:pt x="187161" y="11472"/>
                </a:lnTo>
                <a:lnTo>
                  <a:pt x="191310" y="15110"/>
                </a:lnTo>
                <a:lnTo>
                  <a:pt x="194821" y="21041"/>
                </a:lnTo>
                <a:lnTo>
                  <a:pt x="197090" y="25289"/>
                </a:lnTo>
                <a:lnTo>
                  <a:pt x="199556" y="30979"/>
                </a:lnTo>
                <a:lnTo>
                  <a:pt x="202152" y="37630"/>
                </a:lnTo>
                <a:lnTo>
                  <a:pt x="204836" y="44921"/>
                </a:lnTo>
                <a:lnTo>
                  <a:pt x="206624" y="51687"/>
                </a:lnTo>
                <a:lnTo>
                  <a:pt x="207817" y="58103"/>
                </a:lnTo>
                <a:lnTo>
                  <a:pt x="208612" y="64285"/>
                </a:lnTo>
                <a:lnTo>
                  <a:pt x="208189" y="74121"/>
                </a:lnTo>
                <a:lnTo>
                  <a:pt x="206955" y="86394"/>
                </a:lnTo>
                <a:lnTo>
                  <a:pt x="205180" y="100291"/>
                </a:lnTo>
                <a:lnTo>
                  <a:pt x="202092" y="115270"/>
                </a:lnTo>
                <a:lnTo>
                  <a:pt x="198128" y="130971"/>
                </a:lnTo>
                <a:lnTo>
                  <a:pt x="193580" y="147154"/>
                </a:lnTo>
                <a:lnTo>
                  <a:pt x="189596" y="158895"/>
                </a:lnTo>
                <a:lnTo>
                  <a:pt x="185987" y="167675"/>
                </a:lnTo>
                <a:lnTo>
                  <a:pt x="182628" y="174480"/>
                </a:lnTo>
                <a:lnTo>
                  <a:pt x="179437" y="179970"/>
                </a:lnTo>
                <a:lnTo>
                  <a:pt x="173351" y="188609"/>
                </a:lnTo>
                <a:lnTo>
                  <a:pt x="167471" y="195624"/>
                </a:lnTo>
                <a:lnTo>
                  <a:pt x="161683" y="202869"/>
                </a:lnTo>
                <a:lnTo>
                  <a:pt x="158806" y="207468"/>
                </a:lnTo>
                <a:lnTo>
                  <a:pt x="155936" y="212439"/>
                </a:lnTo>
                <a:lnTo>
                  <a:pt x="147666" y="220503"/>
                </a:lnTo>
                <a:lnTo>
                  <a:pt x="138593" y="227262"/>
                </a:lnTo>
                <a:lnTo>
                  <a:pt x="131386" y="233441"/>
                </a:lnTo>
                <a:lnTo>
                  <a:pt x="124320" y="238327"/>
                </a:lnTo>
                <a:lnTo>
                  <a:pt x="103770" y="251376"/>
                </a:lnTo>
                <a:lnTo>
                  <a:pt x="95432" y="255999"/>
                </a:lnTo>
                <a:lnTo>
                  <a:pt x="88921" y="259080"/>
                </a:lnTo>
                <a:lnTo>
                  <a:pt x="83628" y="261135"/>
                </a:lnTo>
                <a:lnTo>
                  <a:pt x="78195" y="262505"/>
                </a:lnTo>
                <a:lnTo>
                  <a:pt x="72667" y="263418"/>
                </a:lnTo>
                <a:lnTo>
                  <a:pt x="62398" y="264432"/>
                </a:lnTo>
                <a:lnTo>
                  <a:pt x="54659" y="264883"/>
                </a:lnTo>
                <a:lnTo>
                  <a:pt x="51262" y="264051"/>
                </a:lnTo>
                <a:lnTo>
                  <a:pt x="44947" y="260586"/>
                </a:lnTo>
                <a:lnTo>
                  <a:pt x="26935" y="248730"/>
                </a:lnTo>
                <a:lnTo>
                  <a:pt x="16672" y="241077"/>
                </a:lnTo>
                <a:lnTo>
                  <a:pt x="12602" y="237703"/>
                </a:lnTo>
                <a:lnTo>
                  <a:pt x="9889" y="234501"/>
                </a:lnTo>
                <a:lnTo>
                  <a:pt x="8080" y="231413"/>
                </a:lnTo>
                <a:lnTo>
                  <a:pt x="6874" y="228403"/>
                </a:lnTo>
                <a:lnTo>
                  <a:pt x="5118" y="226396"/>
                </a:lnTo>
                <a:lnTo>
                  <a:pt x="2994" y="225058"/>
                </a:lnTo>
                <a:lnTo>
                  <a:pt x="626" y="224166"/>
                </a:lnTo>
                <a:lnTo>
                  <a:pt x="0" y="222618"/>
                </a:lnTo>
                <a:lnTo>
                  <a:pt x="535" y="220635"/>
                </a:lnTo>
                <a:lnTo>
                  <a:pt x="1844" y="218359"/>
                </a:lnTo>
                <a:lnTo>
                  <a:pt x="3669" y="216843"/>
                </a:lnTo>
                <a:lnTo>
                  <a:pt x="5838" y="215831"/>
                </a:lnTo>
                <a:lnTo>
                  <a:pt x="8237" y="215157"/>
                </a:lnTo>
                <a:lnTo>
                  <a:pt x="13442" y="211868"/>
                </a:lnTo>
                <a:lnTo>
                  <a:pt x="16164" y="209658"/>
                </a:lnTo>
                <a:lnTo>
                  <a:pt x="18931" y="208184"/>
                </a:lnTo>
                <a:lnTo>
                  <a:pt x="24545" y="206547"/>
                </a:lnTo>
                <a:lnTo>
                  <a:pt x="28328" y="207062"/>
                </a:lnTo>
                <a:lnTo>
                  <a:pt x="37612" y="210175"/>
                </a:lnTo>
                <a:lnTo>
                  <a:pt x="44659" y="211387"/>
                </a:lnTo>
                <a:lnTo>
                  <a:pt x="53167" y="212194"/>
                </a:lnTo>
                <a:lnTo>
                  <a:pt x="62650" y="212732"/>
                </a:lnTo>
                <a:lnTo>
                  <a:pt x="76592" y="214996"/>
                </a:lnTo>
                <a:lnTo>
                  <a:pt x="93506" y="218411"/>
                </a:lnTo>
                <a:lnTo>
                  <a:pt x="112402" y="222592"/>
                </a:lnTo>
                <a:lnTo>
                  <a:pt x="127857" y="225379"/>
                </a:lnTo>
                <a:lnTo>
                  <a:pt x="141018" y="227237"/>
                </a:lnTo>
                <a:lnTo>
                  <a:pt x="152649" y="228476"/>
                </a:lnTo>
                <a:lnTo>
                  <a:pt x="163261" y="230255"/>
                </a:lnTo>
                <a:lnTo>
                  <a:pt x="173193" y="232393"/>
                </a:lnTo>
                <a:lnTo>
                  <a:pt x="182672" y="234771"/>
                </a:lnTo>
                <a:lnTo>
                  <a:pt x="191848" y="237309"/>
                </a:lnTo>
                <a:lnTo>
                  <a:pt x="219369" y="245431"/>
                </a:lnTo>
                <a:lnTo>
                  <a:pt x="250277" y="253870"/>
                </a:lnTo>
                <a:lnTo>
                  <a:pt x="268971" y="259554"/>
                </a:lnTo>
                <a:lnTo>
                  <a:pt x="277003" y="261451"/>
                </a:lnTo>
                <a:lnTo>
                  <a:pt x="284264" y="262715"/>
                </a:lnTo>
                <a:lnTo>
                  <a:pt x="291009" y="263558"/>
                </a:lnTo>
                <a:lnTo>
                  <a:pt x="297411" y="265072"/>
                </a:lnTo>
                <a:lnTo>
                  <a:pt x="303584" y="267035"/>
                </a:lnTo>
                <a:lnTo>
                  <a:pt x="309604" y="269295"/>
                </a:lnTo>
                <a:lnTo>
                  <a:pt x="315523" y="271755"/>
                </a:lnTo>
                <a:lnTo>
                  <a:pt x="321374" y="274347"/>
                </a:lnTo>
                <a:lnTo>
                  <a:pt x="338790" y="2823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1"/>
          <p:cNvSpPr/>
          <p:nvPr/>
        </p:nvSpPr>
        <p:spPr>
          <a:xfrm>
            <a:off x="1538041" y="1709825"/>
            <a:ext cx="289023" cy="399011"/>
          </a:xfrm>
          <a:custGeom>
            <a:avLst/>
            <a:gdLst/>
            <a:ahLst/>
            <a:cxnLst/>
            <a:rect l="0" t="0" r="0" b="0"/>
            <a:pathLst>
              <a:path w="289023" h="399011">
                <a:moveTo>
                  <a:pt x="16438" y="38964"/>
                </a:moveTo>
                <a:lnTo>
                  <a:pt x="7337" y="34414"/>
                </a:lnTo>
                <a:lnTo>
                  <a:pt x="4656" y="32121"/>
                </a:lnTo>
                <a:lnTo>
                  <a:pt x="2868" y="29639"/>
                </a:lnTo>
                <a:lnTo>
                  <a:pt x="882" y="24343"/>
                </a:lnTo>
                <a:lnTo>
                  <a:pt x="0" y="18813"/>
                </a:lnTo>
                <a:lnTo>
                  <a:pt x="717" y="16958"/>
                </a:lnTo>
                <a:lnTo>
                  <a:pt x="2147" y="15721"/>
                </a:lnTo>
                <a:lnTo>
                  <a:pt x="7229" y="13394"/>
                </a:lnTo>
                <a:lnTo>
                  <a:pt x="15838" y="9185"/>
                </a:lnTo>
                <a:lnTo>
                  <a:pt x="20801" y="7681"/>
                </a:lnTo>
                <a:lnTo>
                  <a:pt x="26014" y="6679"/>
                </a:lnTo>
                <a:lnTo>
                  <a:pt x="31395" y="6011"/>
                </a:lnTo>
                <a:lnTo>
                  <a:pt x="38792" y="4613"/>
                </a:lnTo>
                <a:lnTo>
                  <a:pt x="57171" y="520"/>
                </a:lnTo>
                <a:lnTo>
                  <a:pt x="65501" y="0"/>
                </a:lnTo>
                <a:lnTo>
                  <a:pt x="72959" y="605"/>
                </a:lnTo>
                <a:lnTo>
                  <a:pt x="79836" y="1962"/>
                </a:lnTo>
                <a:lnTo>
                  <a:pt x="87279" y="2866"/>
                </a:lnTo>
                <a:lnTo>
                  <a:pt x="95098" y="3469"/>
                </a:lnTo>
                <a:lnTo>
                  <a:pt x="103168" y="3871"/>
                </a:lnTo>
                <a:lnTo>
                  <a:pt x="109501" y="5091"/>
                </a:lnTo>
                <a:lnTo>
                  <a:pt x="114675" y="6857"/>
                </a:lnTo>
                <a:lnTo>
                  <a:pt x="150971" y="24805"/>
                </a:lnTo>
                <a:lnTo>
                  <a:pt x="154705" y="27620"/>
                </a:lnTo>
                <a:lnTo>
                  <a:pt x="157193" y="30449"/>
                </a:lnTo>
                <a:lnTo>
                  <a:pt x="163236" y="41521"/>
                </a:lnTo>
                <a:lnTo>
                  <a:pt x="173811" y="62330"/>
                </a:lnTo>
                <a:lnTo>
                  <a:pt x="174694" y="67876"/>
                </a:lnTo>
                <a:lnTo>
                  <a:pt x="173134" y="79119"/>
                </a:lnTo>
                <a:lnTo>
                  <a:pt x="171385" y="85737"/>
                </a:lnTo>
                <a:lnTo>
                  <a:pt x="169266" y="93006"/>
                </a:lnTo>
                <a:lnTo>
                  <a:pt x="166901" y="100710"/>
                </a:lnTo>
                <a:lnTo>
                  <a:pt x="164372" y="107751"/>
                </a:lnTo>
                <a:lnTo>
                  <a:pt x="161733" y="114349"/>
                </a:lnTo>
                <a:lnTo>
                  <a:pt x="159022" y="120654"/>
                </a:lnTo>
                <a:lnTo>
                  <a:pt x="155309" y="127714"/>
                </a:lnTo>
                <a:lnTo>
                  <a:pt x="150929" y="135278"/>
                </a:lnTo>
                <a:lnTo>
                  <a:pt x="146104" y="143179"/>
                </a:lnTo>
                <a:lnTo>
                  <a:pt x="138203" y="151957"/>
                </a:lnTo>
                <a:lnTo>
                  <a:pt x="131516" y="156811"/>
                </a:lnTo>
                <a:lnTo>
                  <a:pt x="123349" y="163946"/>
                </a:lnTo>
                <a:lnTo>
                  <a:pt x="121104" y="165949"/>
                </a:lnTo>
                <a:lnTo>
                  <a:pt x="122411" y="166484"/>
                </a:lnTo>
                <a:lnTo>
                  <a:pt x="128942" y="167077"/>
                </a:lnTo>
                <a:lnTo>
                  <a:pt x="135655" y="167341"/>
                </a:lnTo>
                <a:lnTo>
                  <a:pt x="144790" y="167490"/>
                </a:lnTo>
                <a:lnTo>
                  <a:pt x="147726" y="167510"/>
                </a:lnTo>
                <a:lnTo>
                  <a:pt x="152541" y="168477"/>
                </a:lnTo>
                <a:lnTo>
                  <a:pt x="158608" y="170074"/>
                </a:lnTo>
                <a:lnTo>
                  <a:pt x="165511" y="172090"/>
                </a:lnTo>
                <a:lnTo>
                  <a:pt x="172970" y="173435"/>
                </a:lnTo>
                <a:lnTo>
                  <a:pt x="180800" y="174332"/>
                </a:lnTo>
                <a:lnTo>
                  <a:pt x="188878" y="174929"/>
                </a:lnTo>
                <a:lnTo>
                  <a:pt x="195216" y="176280"/>
                </a:lnTo>
                <a:lnTo>
                  <a:pt x="200393" y="178133"/>
                </a:lnTo>
                <a:lnTo>
                  <a:pt x="220098" y="187951"/>
                </a:lnTo>
                <a:lnTo>
                  <a:pt x="225554" y="191629"/>
                </a:lnTo>
                <a:lnTo>
                  <a:pt x="231096" y="195986"/>
                </a:lnTo>
                <a:lnTo>
                  <a:pt x="236696" y="200795"/>
                </a:lnTo>
                <a:lnTo>
                  <a:pt x="242334" y="204954"/>
                </a:lnTo>
                <a:lnTo>
                  <a:pt x="247998" y="208679"/>
                </a:lnTo>
                <a:lnTo>
                  <a:pt x="253679" y="212115"/>
                </a:lnTo>
                <a:lnTo>
                  <a:pt x="262531" y="221013"/>
                </a:lnTo>
                <a:lnTo>
                  <a:pt x="269641" y="232270"/>
                </a:lnTo>
                <a:lnTo>
                  <a:pt x="272870" y="239272"/>
                </a:lnTo>
                <a:lnTo>
                  <a:pt x="275975" y="246798"/>
                </a:lnTo>
                <a:lnTo>
                  <a:pt x="278998" y="253720"/>
                </a:lnTo>
                <a:lnTo>
                  <a:pt x="284897" y="266492"/>
                </a:lnTo>
                <a:lnTo>
                  <a:pt x="288153" y="275978"/>
                </a:lnTo>
                <a:lnTo>
                  <a:pt x="289022" y="279841"/>
                </a:lnTo>
                <a:lnTo>
                  <a:pt x="288648" y="284321"/>
                </a:lnTo>
                <a:lnTo>
                  <a:pt x="285693" y="294379"/>
                </a:lnTo>
                <a:lnTo>
                  <a:pt x="281205" y="305200"/>
                </a:lnTo>
                <a:lnTo>
                  <a:pt x="276035" y="316359"/>
                </a:lnTo>
                <a:lnTo>
                  <a:pt x="270562" y="327669"/>
                </a:lnTo>
                <a:lnTo>
                  <a:pt x="262415" y="339045"/>
                </a:lnTo>
                <a:lnTo>
                  <a:pt x="257575" y="344746"/>
                </a:lnTo>
                <a:lnTo>
                  <a:pt x="252444" y="349499"/>
                </a:lnTo>
                <a:lnTo>
                  <a:pt x="247118" y="353620"/>
                </a:lnTo>
                <a:lnTo>
                  <a:pt x="241662" y="357320"/>
                </a:lnTo>
                <a:lnTo>
                  <a:pt x="236120" y="360739"/>
                </a:lnTo>
                <a:lnTo>
                  <a:pt x="230521" y="363971"/>
                </a:lnTo>
                <a:lnTo>
                  <a:pt x="219218" y="370102"/>
                </a:lnTo>
                <a:lnTo>
                  <a:pt x="207846" y="376002"/>
                </a:lnTo>
                <a:lnTo>
                  <a:pt x="201193" y="378908"/>
                </a:lnTo>
                <a:lnTo>
                  <a:pt x="193901" y="381799"/>
                </a:lnTo>
                <a:lnTo>
                  <a:pt x="186182" y="384678"/>
                </a:lnTo>
                <a:lnTo>
                  <a:pt x="177226" y="387550"/>
                </a:lnTo>
                <a:lnTo>
                  <a:pt x="167445" y="390418"/>
                </a:lnTo>
                <a:lnTo>
                  <a:pt x="157114" y="393282"/>
                </a:lnTo>
                <a:lnTo>
                  <a:pt x="148322" y="395191"/>
                </a:lnTo>
                <a:lnTo>
                  <a:pt x="140556" y="396464"/>
                </a:lnTo>
                <a:lnTo>
                  <a:pt x="133473" y="397313"/>
                </a:lnTo>
                <a:lnTo>
                  <a:pt x="126847" y="397878"/>
                </a:lnTo>
                <a:lnTo>
                  <a:pt x="120524" y="398255"/>
                </a:lnTo>
                <a:lnTo>
                  <a:pt x="76446" y="3990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2"/>
          <p:cNvSpPr/>
          <p:nvPr/>
        </p:nvSpPr>
        <p:spPr>
          <a:xfrm>
            <a:off x="1957387" y="1748789"/>
            <a:ext cx="214314" cy="342901"/>
          </a:xfrm>
          <a:custGeom>
            <a:avLst/>
            <a:gdLst/>
            <a:ahLst/>
            <a:cxnLst/>
            <a:rect l="0" t="0" r="0" b="0"/>
            <a:pathLst>
              <a:path w="214314" h="342901">
                <a:moveTo>
                  <a:pt x="214313" y="0"/>
                </a:moveTo>
                <a:lnTo>
                  <a:pt x="209762" y="9102"/>
                </a:lnTo>
                <a:lnTo>
                  <a:pt x="205564" y="13688"/>
                </a:lnTo>
                <a:lnTo>
                  <a:pt x="199907" y="18651"/>
                </a:lnTo>
                <a:lnTo>
                  <a:pt x="193279" y="23864"/>
                </a:lnTo>
                <a:lnTo>
                  <a:pt x="187908" y="29245"/>
                </a:lnTo>
                <a:lnTo>
                  <a:pt x="183374" y="34737"/>
                </a:lnTo>
                <a:lnTo>
                  <a:pt x="174845" y="46871"/>
                </a:lnTo>
                <a:lnTo>
                  <a:pt x="148284" y="86254"/>
                </a:lnTo>
                <a:lnTo>
                  <a:pt x="92130" y="174111"/>
                </a:lnTo>
                <a:lnTo>
                  <a:pt x="85233" y="185607"/>
                </a:lnTo>
                <a:lnTo>
                  <a:pt x="78729" y="197081"/>
                </a:lnTo>
                <a:lnTo>
                  <a:pt x="72489" y="208540"/>
                </a:lnTo>
                <a:lnTo>
                  <a:pt x="50053" y="251972"/>
                </a:lnTo>
                <a:lnTo>
                  <a:pt x="41941" y="266089"/>
                </a:lnTo>
                <a:lnTo>
                  <a:pt x="33676" y="279311"/>
                </a:lnTo>
                <a:lnTo>
                  <a:pt x="25308" y="291935"/>
                </a:lnTo>
                <a:lnTo>
                  <a:pt x="18777" y="303208"/>
                </a:lnTo>
                <a:lnTo>
                  <a:pt x="13470" y="31358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3"/>
          <p:cNvSpPr/>
          <p:nvPr/>
        </p:nvSpPr>
        <p:spPr>
          <a:xfrm>
            <a:off x="1965959" y="1808797"/>
            <a:ext cx="197169" cy="282893"/>
          </a:xfrm>
          <a:custGeom>
            <a:avLst/>
            <a:gdLst/>
            <a:ahLst/>
            <a:cxnLst/>
            <a:rect l="0" t="0" r="0" b="0"/>
            <a:pathLst>
              <a:path w="197169" h="282893">
                <a:moveTo>
                  <a:pt x="0" y="0"/>
                </a:moveTo>
                <a:lnTo>
                  <a:pt x="23864" y="11932"/>
                </a:lnTo>
                <a:lnTo>
                  <a:pt x="28292" y="16527"/>
                </a:lnTo>
                <a:lnTo>
                  <a:pt x="32196" y="22448"/>
                </a:lnTo>
                <a:lnTo>
                  <a:pt x="45307" y="47932"/>
                </a:lnTo>
                <a:lnTo>
                  <a:pt x="63272" y="83734"/>
                </a:lnTo>
                <a:lnTo>
                  <a:pt x="69804" y="94876"/>
                </a:lnTo>
                <a:lnTo>
                  <a:pt x="76064" y="104208"/>
                </a:lnTo>
                <a:lnTo>
                  <a:pt x="82142" y="112334"/>
                </a:lnTo>
                <a:lnTo>
                  <a:pt x="89051" y="123467"/>
                </a:lnTo>
                <a:lnTo>
                  <a:pt x="96515" y="136604"/>
                </a:lnTo>
                <a:lnTo>
                  <a:pt x="104349" y="151077"/>
                </a:lnTo>
                <a:lnTo>
                  <a:pt x="111476" y="165488"/>
                </a:lnTo>
                <a:lnTo>
                  <a:pt x="118132" y="179858"/>
                </a:lnTo>
                <a:lnTo>
                  <a:pt x="124475" y="194200"/>
                </a:lnTo>
                <a:lnTo>
                  <a:pt x="130609" y="204714"/>
                </a:lnTo>
                <a:lnTo>
                  <a:pt x="136603" y="212676"/>
                </a:lnTo>
                <a:lnTo>
                  <a:pt x="142504" y="218937"/>
                </a:lnTo>
                <a:lnTo>
                  <a:pt x="147390" y="225015"/>
                </a:lnTo>
                <a:lnTo>
                  <a:pt x="151600" y="230973"/>
                </a:lnTo>
                <a:lnTo>
                  <a:pt x="155359" y="236849"/>
                </a:lnTo>
                <a:lnTo>
                  <a:pt x="158818" y="241720"/>
                </a:lnTo>
                <a:lnTo>
                  <a:pt x="162076" y="245919"/>
                </a:lnTo>
                <a:lnTo>
                  <a:pt x="197168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54"/>
          <p:cNvSpPr/>
          <p:nvPr/>
        </p:nvSpPr>
        <p:spPr>
          <a:xfrm>
            <a:off x="2291714" y="1851660"/>
            <a:ext cx="282894" cy="8573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0"/>
                </a:moveTo>
                <a:lnTo>
                  <a:pt x="207357" y="0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5"/>
          <p:cNvSpPr/>
          <p:nvPr/>
        </p:nvSpPr>
        <p:spPr>
          <a:xfrm>
            <a:off x="2326004" y="1997392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25718"/>
                </a:moveTo>
                <a:lnTo>
                  <a:pt x="9102" y="21167"/>
                </a:lnTo>
                <a:lnTo>
                  <a:pt x="14641" y="19826"/>
                </a:lnTo>
                <a:lnTo>
                  <a:pt x="21191" y="18932"/>
                </a:lnTo>
                <a:lnTo>
                  <a:pt x="28415" y="18337"/>
                </a:lnTo>
                <a:lnTo>
                  <a:pt x="35136" y="17939"/>
                </a:lnTo>
                <a:lnTo>
                  <a:pt x="47684" y="17498"/>
                </a:lnTo>
                <a:lnTo>
                  <a:pt x="54649" y="16428"/>
                </a:lnTo>
                <a:lnTo>
                  <a:pt x="62151" y="14762"/>
                </a:lnTo>
                <a:lnTo>
                  <a:pt x="70009" y="12699"/>
                </a:lnTo>
                <a:lnTo>
                  <a:pt x="81915" y="10371"/>
                </a:lnTo>
                <a:lnTo>
                  <a:pt x="112925" y="5244"/>
                </a:lnTo>
                <a:lnTo>
                  <a:pt x="126718" y="3496"/>
                </a:lnTo>
                <a:lnTo>
                  <a:pt x="138771" y="2331"/>
                </a:lnTo>
                <a:lnTo>
                  <a:pt x="149664" y="1554"/>
                </a:lnTo>
                <a:lnTo>
                  <a:pt x="162641" y="1036"/>
                </a:lnTo>
                <a:lnTo>
                  <a:pt x="205353" y="30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6"/>
          <p:cNvSpPr/>
          <p:nvPr/>
        </p:nvSpPr>
        <p:spPr>
          <a:xfrm>
            <a:off x="2814726" y="1757397"/>
            <a:ext cx="334239" cy="411446"/>
          </a:xfrm>
          <a:custGeom>
            <a:avLst/>
            <a:gdLst/>
            <a:ahLst/>
            <a:cxnLst/>
            <a:rect l="0" t="0" r="0" b="0"/>
            <a:pathLst>
              <a:path w="334239" h="411446">
                <a:moveTo>
                  <a:pt x="334238" y="42828"/>
                </a:moveTo>
                <a:lnTo>
                  <a:pt x="325137" y="33726"/>
                </a:lnTo>
                <a:lnTo>
                  <a:pt x="321503" y="31045"/>
                </a:lnTo>
                <a:lnTo>
                  <a:pt x="311838" y="26319"/>
                </a:lnTo>
                <a:lnTo>
                  <a:pt x="301990" y="19309"/>
                </a:lnTo>
                <a:lnTo>
                  <a:pt x="292601" y="13960"/>
                </a:lnTo>
                <a:lnTo>
                  <a:pt x="284618" y="10947"/>
                </a:lnTo>
                <a:lnTo>
                  <a:pt x="267149" y="6712"/>
                </a:lnTo>
                <a:lnTo>
                  <a:pt x="258079" y="4463"/>
                </a:lnTo>
                <a:lnTo>
                  <a:pt x="249176" y="2963"/>
                </a:lnTo>
                <a:lnTo>
                  <a:pt x="240383" y="1964"/>
                </a:lnTo>
                <a:lnTo>
                  <a:pt x="231663" y="1298"/>
                </a:lnTo>
                <a:lnTo>
                  <a:pt x="223945" y="854"/>
                </a:lnTo>
                <a:lnTo>
                  <a:pt x="210289" y="360"/>
                </a:lnTo>
                <a:lnTo>
                  <a:pt x="155062" y="0"/>
                </a:lnTo>
                <a:lnTo>
                  <a:pt x="147160" y="941"/>
                </a:lnTo>
                <a:lnTo>
                  <a:pt x="139987" y="2520"/>
                </a:lnTo>
                <a:lnTo>
                  <a:pt x="125985" y="6816"/>
                </a:lnTo>
                <a:lnTo>
                  <a:pt x="110236" y="11900"/>
                </a:lnTo>
                <a:lnTo>
                  <a:pt x="102989" y="15542"/>
                </a:lnTo>
                <a:lnTo>
                  <a:pt x="96252" y="19874"/>
                </a:lnTo>
                <a:lnTo>
                  <a:pt x="89856" y="24668"/>
                </a:lnTo>
                <a:lnTo>
                  <a:pt x="82734" y="28816"/>
                </a:lnTo>
                <a:lnTo>
                  <a:pt x="75129" y="32534"/>
                </a:lnTo>
                <a:lnTo>
                  <a:pt x="67201" y="35965"/>
                </a:lnTo>
                <a:lnTo>
                  <a:pt x="60011" y="41110"/>
                </a:lnTo>
                <a:lnTo>
                  <a:pt x="53313" y="47398"/>
                </a:lnTo>
                <a:lnTo>
                  <a:pt x="46942" y="54447"/>
                </a:lnTo>
                <a:lnTo>
                  <a:pt x="40790" y="60099"/>
                </a:lnTo>
                <a:lnTo>
                  <a:pt x="34784" y="64819"/>
                </a:lnTo>
                <a:lnTo>
                  <a:pt x="28875" y="68919"/>
                </a:lnTo>
                <a:lnTo>
                  <a:pt x="23030" y="73557"/>
                </a:lnTo>
                <a:lnTo>
                  <a:pt x="17229" y="78554"/>
                </a:lnTo>
                <a:lnTo>
                  <a:pt x="7608" y="88233"/>
                </a:lnTo>
                <a:lnTo>
                  <a:pt x="3332" y="95711"/>
                </a:lnTo>
                <a:lnTo>
                  <a:pt x="1431" y="104749"/>
                </a:lnTo>
                <a:lnTo>
                  <a:pt x="587" y="114163"/>
                </a:lnTo>
                <a:lnTo>
                  <a:pt x="111" y="124818"/>
                </a:lnTo>
                <a:lnTo>
                  <a:pt x="0" y="131020"/>
                </a:lnTo>
                <a:lnTo>
                  <a:pt x="923" y="134008"/>
                </a:lnTo>
                <a:lnTo>
                  <a:pt x="4488" y="139867"/>
                </a:lnTo>
                <a:lnTo>
                  <a:pt x="11851" y="148521"/>
                </a:lnTo>
                <a:lnTo>
                  <a:pt x="19823" y="154255"/>
                </a:lnTo>
                <a:lnTo>
                  <a:pt x="28763" y="159026"/>
                </a:lnTo>
                <a:lnTo>
                  <a:pt x="35912" y="161146"/>
                </a:lnTo>
                <a:lnTo>
                  <a:pt x="44804" y="162089"/>
                </a:lnTo>
                <a:lnTo>
                  <a:pt x="49842" y="162340"/>
                </a:lnTo>
                <a:lnTo>
                  <a:pt x="56058" y="161555"/>
                </a:lnTo>
                <a:lnTo>
                  <a:pt x="63060" y="160079"/>
                </a:lnTo>
                <a:lnTo>
                  <a:pt x="70585" y="158143"/>
                </a:lnTo>
                <a:lnTo>
                  <a:pt x="76555" y="155899"/>
                </a:lnTo>
                <a:lnTo>
                  <a:pt x="85727" y="150867"/>
                </a:lnTo>
                <a:lnTo>
                  <a:pt x="91412" y="148191"/>
                </a:lnTo>
                <a:lnTo>
                  <a:pt x="98059" y="145455"/>
                </a:lnTo>
                <a:lnTo>
                  <a:pt x="105348" y="142678"/>
                </a:lnTo>
                <a:lnTo>
                  <a:pt x="113065" y="137970"/>
                </a:lnTo>
                <a:lnTo>
                  <a:pt x="121067" y="131973"/>
                </a:lnTo>
                <a:lnTo>
                  <a:pt x="129259" y="125118"/>
                </a:lnTo>
                <a:lnTo>
                  <a:pt x="136625" y="119595"/>
                </a:lnTo>
                <a:lnTo>
                  <a:pt x="143441" y="114961"/>
                </a:lnTo>
                <a:lnTo>
                  <a:pt x="149890" y="110919"/>
                </a:lnTo>
                <a:lnTo>
                  <a:pt x="156095" y="106319"/>
                </a:lnTo>
                <a:lnTo>
                  <a:pt x="162136" y="101348"/>
                </a:lnTo>
                <a:lnTo>
                  <a:pt x="172976" y="91697"/>
                </a:lnTo>
                <a:lnTo>
                  <a:pt x="180969" y="84232"/>
                </a:lnTo>
                <a:lnTo>
                  <a:pt x="193861" y="71679"/>
                </a:lnTo>
                <a:lnTo>
                  <a:pt x="202687" y="61959"/>
                </a:lnTo>
                <a:lnTo>
                  <a:pt x="208461" y="52601"/>
                </a:lnTo>
                <a:lnTo>
                  <a:pt x="217067" y="41172"/>
                </a:lnTo>
                <a:lnTo>
                  <a:pt x="221098" y="36305"/>
                </a:lnTo>
                <a:lnTo>
                  <a:pt x="221664" y="36574"/>
                </a:lnTo>
                <a:lnTo>
                  <a:pt x="222041" y="37706"/>
                </a:lnTo>
                <a:lnTo>
                  <a:pt x="222461" y="44361"/>
                </a:lnTo>
                <a:lnTo>
                  <a:pt x="222767" y="89333"/>
                </a:lnTo>
                <a:lnTo>
                  <a:pt x="222795" y="263097"/>
                </a:lnTo>
                <a:lnTo>
                  <a:pt x="221843" y="286829"/>
                </a:lnTo>
                <a:lnTo>
                  <a:pt x="214224" y="4114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57"/>
          <p:cNvSpPr/>
          <p:nvPr/>
        </p:nvSpPr>
        <p:spPr>
          <a:xfrm>
            <a:off x="2600325" y="2023110"/>
            <a:ext cx="102870" cy="7381"/>
          </a:xfrm>
          <a:custGeom>
            <a:avLst/>
            <a:gdLst/>
            <a:ahLst/>
            <a:cxnLst/>
            <a:rect l="0" t="0" r="0" b="0"/>
            <a:pathLst>
              <a:path w="102870" h="7381">
                <a:moveTo>
                  <a:pt x="0" y="0"/>
                </a:moveTo>
                <a:lnTo>
                  <a:pt x="16482" y="0"/>
                </a:lnTo>
                <a:lnTo>
                  <a:pt x="23370" y="952"/>
                </a:lnTo>
                <a:lnTo>
                  <a:pt x="31773" y="2540"/>
                </a:lnTo>
                <a:lnTo>
                  <a:pt x="41184" y="4550"/>
                </a:lnTo>
                <a:lnTo>
                  <a:pt x="48411" y="5891"/>
                </a:lnTo>
                <a:lnTo>
                  <a:pt x="54181" y="6785"/>
                </a:lnTo>
                <a:lnTo>
                  <a:pt x="58981" y="7380"/>
                </a:lnTo>
                <a:lnTo>
                  <a:pt x="64085" y="6825"/>
                </a:lnTo>
                <a:lnTo>
                  <a:pt x="69393" y="5502"/>
                </a:lnTo>
                <a:lnTo>
                  <a:pt x="74837" y="3668"/>
                </a:lnTo>
                <a:lnTo>
                  <a:pt x="80371" y="2445"/>
                </a:lnTo>
                <a:lnTo>
                  <a:pt x="85966" y="1630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58"/>
          <p:cNvSpPr/>
          <p:nvPr/>
        </p:nvSpPr>
        <p:spPr>
          <a:xfrm>
            <a:off x="1348739" y="2263609"/>
            <a:ext cx="934404" cy="50967"/>
          </a:xfrm>
          <a:custGeom>
            <a:avLst/>
            <a:gdLst/>
            <a:ahLst/>
            <a:cxnLst/>
            <a:rect l="0" t="0" r="0" b="0"/>
            <a:pathLst>
              <a:path w="934404" h="50967">
                <a:moveTo>
                  <a:pt x="0" y="50966"/>
                </a:moveTo>
                <a:lnTo>
                  <a:pt x="23864" y="39034"/>
                </a:lnTo>
                <a:lnTo>
                  <a:pt x="29244" y="37296"/>
                </a:lnTo>
                <a:lnTo>
                  <a:pt x="34736" y="36138"/>
                </a:lnTo>
                <a:lnTo>
                  <a:pt x="40303" y="35365"/>
                </a:lnTo>
                <a:lnTo>
                  <a:pt x="46871" y="33898"/>
                </a:lnTo>
                <a:lnTo>
                  <a:pt x="54108" y="31967"/>
                </a:lnTo>
                <a:lnTo>
                  <a:pt x="61790" y="29727"/>
                </a:lnTo>
                <a:lnTo>
                  <a:pt x="73578" y="27282"/>
                </a:lnTo>
                <a:lnTo>
                  <a:pt x="104457" y="22024"/>
                </a:lnTo>
                <a:lnTo>
                  <a:pt x="120120" y="20242"/>
                </a:lnTo>
                <a:lnTo>
                  <a:pt x="135325" y="19053"/>
                </a:lnTo>
                <a:lnTo>
                  <a:pt x="150225" y="18260"/>
                </a:lnTo>
                <a:lnTo>
                  <a:pt x="192179" y="14840"/>
                </a:lnTo>
                <a:lnTo>
                  <a:pt x="216702" y="12594"/>
                </a:lnTo>
                <a:lnTo>
                  <a:pt x="237813" y="10145"/>
                </a:lnTo>
                <a:lnTo>
                  <a:pt x="256650" y="7559"/>
                </a:lnTo>
                <a:lnTo>
                  <a:pt x="273970" y="4883"/>
                </a:lnTo>
                <a:lnTo>
                  <a:pt x="291232" y="3099"/>
                </a:lnTo>
                <a:lnTo>
                  <a:pt x="308455" y="1909"/>
                </a:lnTo>
                <a:lnTo>
                  <a:pt x="325652" y="1116"/>
                </a:lnTo>
                <a:lnTo>
                  <a:pt x="536439" y="0"/>
                </a:lnTo>
                <a:lnTo>
                  <a:pt x="600514" y="796"/>
                </a:lnTo>
                <a:lnTo>
                  <a:pt x="648945" y="2279"/>
                </a:lnTo>
                <a:lnTo>
                  <a:pt x="686948" y="4221"/>
                </a:lnTo>
                <a:lnTo>
                  <a:pt x="759653" y="6378"/>
                </a:lnTo>
                <a:lnTo>
                  <a:pt x="858503" y="7763"/>
                </a:lnTo>
                <a:lnTo>
                  <a:pt x="873326" y="8829"/>
                </a:lnTo>
                <a:lnTo>
                  <a:pt x="934403" y="166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59"/>
          <p:cNvSpPr/>
          <p:nvPr/>
        </p:nvSpPr>
        <p:spPr>
          <a:xfrm>
            <a:off x="1528762" y="2473066"/>
            <a:ext cx="232184" cy="364432"/>
          </a:xfrm>
          <a:custGeom>
            <a:avLst/>
            <a:gdLst/>
            <a:ahLst/>
            <a:cxnLst/>
            <a:rect l="0" t="0" r="0" b="0"/>
            <a:pathLst>
              <a:path w="232184" h="364432">
                <a:moveTo>
                  <a:pt x="0" y="30104"/>
                </a:moveTo>
                <a:lnTo>
                  <a:pt x="9102" y="25553"/>
                </a:lnTo>
                <a:lnTo>
                  <a:pt x="24165" y="20402"/>
                </a:lnTo>
                <a:lnTo>
                  <a:pt x="73923" y="4519"/>
                </a:lnTo>
                <a:lnTo>
                  <a:pt x="101669" y="665"/>
                </a:lnTo>
                <a:lnTo>
                  <a:pt x="129692" y="0"/>
                </a:lnTo>
                <a:lnTo>
                  <a:pt x="157899" y="1462"/>
                </a:lnTo>
                <a:lnTo>
                  <a:pt x="172894" y="11962"/>
                </a:lnTo>
                <a:lnTo>
                  <a:pt x="179080" y="28486"/>
                </a:lnTo>
                <a:lnTo>
                  <a:pt x="179394" y="49028"/>
                </a:lnTo>
                <a:lnTo>
                  <a:pt x="172936" y="67485"/>
                </a:lnTo>
                <a:lnTo>
                  <a:pt x="161963" y="84552"/>
                </a:lnTo>
                <a:lnTo>
                  <a:pt x="147981" y="100692"/>
                </a:lnTo>
                <a:lnTo>
                  <a:pt x="140564" y="112405"/>
                </a:lnTo>
                <a:lnTo>
                  <a:pt x="137524" y="121166"/>
                </a:lnTo>
                <a:lnTo>
                  <a:pt x="137403" y="127959"/>
                </a:lnTo>
                <a:lnTo>
                  <a:pt x="150657" y="134393"/>
                </a:lnTo>
                <a:lnTo>
                  <a:pt x="172828" y="140588"/>
                </a:lnTo>
                <a:lnTo>
                  <a:pt x="200944" y="146622"/>
                </a:lnTo>
                <a:lnTo>
                  <a:pt x="219687" y="163027"/>
                </a:lnTo>
                <a:lnTo>
                  <a:pt x="232183" y="186347"/>
                </a:lnTo>
                <a:lnTo>
                  <a:pt x="111442" y="364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60"/>
          <p:cNvSpPr/>
          <p:nvPr/>
        </p:nvSpPr>
        <p:spPr>
          <a:xfrm>
            <a:off x="2543950" y="2306002"/>
            <a:ext cx="819328" cy="51436"/>
          </a:xfrm>
          <a:custGeom>
            <a:avLst/>
            <a:gdLst/>
            <a:ahLst/>
            <a:cxnLst/>
            <a:rect l="0" t="0" r="0" b="0"/>
            <a:pathLst>
              <a:path w="819328" h="51436">
                <a:moveTo>
                  <a:pt x="4939" y="0"/>
                </a:moveTo>
                <a:lnTo>
                  <a:pt x="0" y="0"/>
                </a:lnTo>
                <a:lnTo>
                  <a:pt x="138363" y="0"/>
                </a:lnTo>
                <a:lnTo>
                  <a:pt x="157706" y="953"/>
                </a:lnTo>
                <a:lnTo>
                  <a:pt x="174411" y="2540"/>
                </a:lnTo>
                <a:lnTo>
                  <a:pt x="189358" y="4551"/>
                </a:lnTo>
                <a:lnTo>
                  <a:pt x="204085" y="5891"/>
                </a:lnTo>
                <a:lnTo>
                  <a:pt x="218666" y="6785"/>
                </a:lnTo>
                <a:lnTo>
                  <a:pt x="233149" y="7381"/>
                </a:lnTo>
                <a:lnTo>
                  <a:pt x="317244" y="8220"/>
                </a:lnTo>
                <a:lnTo>
                  <a:pt x="343635" y="9290"/>
                </a:lnTo>
                <a:lnTo>
                  <a:pt x="365991" y="10955"/>
                </a:lnTo>
                <a:lnTo>
                  <a:pt x="385658" y="13019"/>
                </a:lnTo>
                <a:lnTo>
                  <a:pt x="404484" y="14394"/>
                </a:lnTo>
                <a:lnTo>
                  <a:pt x="422750" y="15311"/>
                </a:lnTo>
                <a:lnTo>
                  <a:pt x="440643" y="15922"/>
                </a:lnTo>
                <a:lnTo>
                  <a:pt x="644717" y="30554"/>
                </a:lnTo>
                <a:lnTo>
                  <a:pt x="668630" y="31800"/>
                </a:lnTo>
                <a:lnTo>
                  <a:pt x="687430" y="33582"/>
                </a:lnTo>
                <a:lnTo>
                  <a:pt x="702821" y="35723"/>
                </a:lnTo>
                <a:lnTo>
                  <a:pt x="761706" y="46003"/>
                </a:lnTo>
                <a:lnTo>
                  <a:pt x="774245" y="47814"/>
                </a:lnTo>
                <a:lnTo>
                  <a:pt x="784510" y="49021"/>
                </a:lnTo>
                <a:lnTo>
                  <a:pt x="800043" y="50362"/>
                </a:lnTo>
                <a:lnTo>
                  <a:pt x="819327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1"/>
          <p:cNvSpPr/>
          <p:nvPr/>
        </p:nvSpPr>
        <p:spPr>
          <a:xfrm>
            <a:off x="2617469" y="2490007"/>
            <a:ext cx="316732" cy="304629"/>
          </a:xfrm>
          <a:custGeom>
            <a:avLst/>
            <a:gdLst/>
            <a:ahLst/>
            <a:cxnLst/>
            <a:rect l="0" t="0" r="0" b="0"/>
            <a:pathLst>
              <a:path w="316732" h="304629">
                <a:moveTo>
                  <a:pt x="68581" y="56025"/>
                </a:moveTo>
                <a:lnTo>
                  <a:pt x="68581" y="44093"/>
                </a:lnTo>
                <a:lnTo>
                  <a:pt x="70485" y="42356"/>
                </a:lnTo>
                <a:lnTo>
                  <a:pt x="73660" y="41197"/>
                </a:lnTo>
                <a:lnTo>
                  <a:pt x="77682" y="40425"/>
                </a:lnTo>
                <a:lnTo>
                  <a:pt x="84173" y="38005"/>
                </a:lnTo>
                <a:lnTo>
                  <a:pt x="92311" y="34486"/>
                </a:lnTo>
                <a:lnTo>
                  <a:pt x="101546" y="30236"/>
                </a:lnTo>
                <a:lnTo>
                  <a:pt x="110560" y="26450"/>
                </a:lnTo>
                <a:lnTo>
                  <a:pt x="119427" y="22973"/>
                </a:lnTo>
                <a:lnTo>
                  <a:pt x="128195" y="19703"/>
                </a:lnTo>
                <a:lnTo>
                  <a:pt x="140709" y="16570"/>
                </a:lnTo>
                <a:lnTo>
                  <a:pt x="155718" y="13530"/>
                </a:lnTo>
                <a:lnTo>
                  <a:pt x="172393" y="10550"/>
                </a:lnTo>
                <a:lnTo>
                  <a:pt x="187319" y="8563"/>
                </a:lnTo>
                <a:lnTo>
                  <a:pt x="201079" y="7239"/>
                </a:lnTo>
                <a:lnTo>
                  <a:pt x="214063" y="6356"/>
                </a:lnTo>
                <a:lnTo>
                  <a:pt x="225576" y="4815"/>
                </a:lnTo>
                <a:lnTo>
                  <a:pt x="236109" y="2835"/>
                </a:lnTo>
                <a:lnTo>
                  <a:pt x="245989" y="563"/>
                </a:lnTo>
                <a:lnTo>
                  <a:pt x="255433" y="0"/>
                </a:lnTo>
                <a:lnTo>
                  <a:pt x="264586" y="577"/>
                </a:lnTo>
                <a:lnTo>
                  <a:pt x="273546" y="1915"/>
                </a:lnTo>
                <a:lnTo>
                  <a:pt x="282377" y="2807"/>
                </a:lnTo>
                <a:lnTo>
                  <a:pt x="291121" y="3401"/>
                </a:lnTo>
                <a:lnTo>
                  <a:pt x="299808" y="3797"/>
                </a:lnTo>
                <a:lnTo>
                  <a:pt x="305600" y="5014"/>
                </a:lnTo>
                <a:lnTo>
                  <a:pt x="309461" y="6778"/>
                </a:lnTo>
                <a:lnTo>
                  <a:pt x="315658" y="11901"/>
                </a:lnTo>
                <a:lnTo>
                  <a:pt x="316166" y="13274"/>
                </a:lnTo>
                <a:lnTo>
                  <a:pt x="316731" y="17340"/>
                </a:lnTo>
                <a:lnTo>
                  <a:pt x="314442" y="24861"/>
                </a:lnTo>
                <a:lnTo>
                  <a:pt x="312498" y="29534"/>
                </a:lnTo>
                <a:lnTo>
                  <a:pt x="309297" y="33602"/>
                </a:lnTo>
                <a:lnTo>
                  <a:pt x="300661" y="40662"/>
                </a:lnTo>
                <a:lnTo>
                  <a:pt x="293012" y="49515"/>
                </a:lnTo>
                <a:lnTo>
                  <a:pt x="289639" y="54542"/>
                </a:lnTo>
                <a:lnTo>
                  <a:pt x="284533" y="58847"/>
                </a:lnTo>
                <a:lnTo>
                  <a:pt x="278271" y="62668"/>
                </a:lnTo>
                <a:lnTo>
                  <a:pt x="271239" y="66169"/>
                </a:lnTo>
                <a:lnTo>
                  <a:pt x="261789" y="71360"/>
                </a:lnTo>
                <a:lnTo>
                  <a:pt x="228591" y="90414"/>
                </a:lnTo>
                <a:lnTo>
                  <a:pt x="212404" y="99249"/>
                </a:lnTo>
                <a:lnTo>
                  <a:pt x="192580" y="109578"/>
                </a:lnTo>
                <a:lnTo>
                  <a:pt x="185537" y="113634"/>
                </a:lnTo>
                <a:lnTo>
                  <a:pt x="177984" y="118244"/>
                </a:lnTo>
                <a:lnTo>
                  <a:pt x="158983" y="130228"/>
                </a:lnTo>
                <a:lnTo>
                  <a:pt x="158376" y="132163"/>
                </a:lnTo>
                <a:lnTo>
                  <a:pt x="158924" y="134407"/>
                </a:lnTo>
                <a:lnTo>
                  <a:pt x="160242" y="136854"/>
                </a:lnTo>
                <a:lnTo>
                  <a:pt x="162073" y="138486"/>
                </a:lnTo>
                <a:lnTo>
                  <a:pt x="164246" y="139574"/>
                </a:lnTo>
                <a:lnTo>
                  <a:pt x="166648" y="140299"/>
                </a:lnTo>
                <a:lnTo>
                  <a:pt x="171856" y="143646"/>
                </a:lnTo>
                <a:lnTo>
                  <a:pt x="174578" y="145871"/>
                </a:lnTo>
                <a:lnTo>
                  <a:pt x="178298" y="147355"/>
                </a:lnTo>
                <a:lnTo>
                  <a:pt x="187512" y="149004"/>
                </a:lnTo>
                <a:lnTo>
                  <a:pt x="243344" y="155953"/>
                </a:lnTo>
                <a:lnTo>
                  <a:pt x="259918" y="157588"/>
                </a:lnTo>
                <a:lnTo>
                  <a:pt x="266624" y="158976"/>
                </a:lnTo>
                <a:lnTo>
                  <a:pt x="273000" y="160854"/>
                </a:lnTo>
                <a:lnTo>
                  <a:pt x="279155" y="163059"/>
                </a:lnTo>
                <a:lnTo>
                  <a:pt x="288534" y="165508"/>
                </a:lnTo>
                <a:lnTo>
                  <a:pt x="292369" y="166161"/>
                </a:lnTo>
                <a:lnTo>
                  <a:pt x="299169" y="169427"/>
                </a:lnTo>
                <a:lnTo>
                  <a:pt x="308353" y="176621"/>
                </a:lnTo>
                <a:lnTo>
                  <a:pt x="311296" y="179285"/>
                </a:lnTo>
                <a:lnTo>
                  <a:pt x="313259" y="182013"/>
                </a:lnTo>
                <a:lnTo>
                  <a:pt x="315439" y="187585"/>
                </a:lnTo>
                <a:lnTo>
                  <a:pt x="315068" y="190404"/>
                </a:lnTo>
                <a:lnTo>
                  <a:pt x="313868" y="193236"/>
                </a:lnTo>
                <a:lnTo>
                  <a:pt x="309995" y="199875"/>
                </a:lnTo>
                <a:lnTo>
                  <a:pt x="305098" y="209176"/>
                </a:lnTo>
                <a:lnTo>
                  <a:pt x="297207" y="217120"/>
                </a:lnTo>
                <a:lnTo>
                  <a:pt x="292436" y="220571"/>
                </a:lnTo>
                <a:lnTo>
                  <a:pt x="285445" y="223825"/>
                </a:lnTo>
                <a:lnTo>
                  <a:pt x="276974" y="226947"/>
                </a:lnTo>
                <a:lnTo>
                  <a:pt x="267517" y="229980"/>
                </a:lnTo>
                <a:lnTo>
                  <a:pt x="259307" y="232955"/>
                </a:lnTo>
                <a:lnTo>
                  <a:pt x="251929" y="235891"/>
                </a:lnTo>
                <a:lnTo>
                  <a:pt x="245105" y="238801"/>
                </a:lnTo>
                <a:lnTo>
                  <a:pt x="199095" y="256548"/>
                </a:lnTo>
                <a:lnTo>
                  <a:pt x="182260" y="262097"/>
                </a:lnTo>
                <a:lnTo>
                  <a:pt x="166275" y="266749"/>
                </a:lnTo>
                <a:lnTo>
                  <a:pt x="150855" y="270803"/>
                </a:lnTo>
                <a:lnTo>
                  <a:pt x="134860" y="274458"/>
                </a:lnTo>
                <a:lnTo>
                  <a:pt x="101848" y="281059"/>
                </a:lnTo>
                <a:lnTo>
                  <a:pt x="89806" y="284152"/>
                </a:lnTo>
                <a:lnTo>
                  <a:pt x="80826" y="287168"/>
                </a:lnTo>
                <a:lnTo>
                  <a:pt x="73887" y="290130"/>
                </a:lnTo>
                <a:lnTo>
                  <a:pt x="66403" y="292105"/>
                </a:lnTo>
                <a:lnTo>
                  <a:pt x="58556" y="293422"/>
                </a:lnTo>
                <a:lnTo>
                  <a:pt x="50468" y="294300"/>
                </a:lnTo>
                <a:lnTo>
                  <a:pt x="43170" y="295837"/>
                </a:lnTo>
                <a:lnTo>
                  <a:pt x="36400" y="297815"/>
                </a:lnTo>
                <a:lnTo>
                  <a:pt x="29982" y="300086"/>
                </a:lnTo>
                <a:lnTo>
                  <a:pt x="23798" y="301600"/>
                </a:lnTo>
                <a:lnTo>
                  <a:pt x="17771" y="302609"/>
                </a:lnTo>
                <a:lnTo>
                  <a:pt x="0" y="3046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62"/>
          <p:cNvSpPr/>
          <p:nvPr/>
        </p:nvSpPr>
        <p:spPr>
          <a:xfrm>
            <a:off x="1374457" y="2679048"/>
            <a:ext cx="375961" cy="197884"/>
          </a:xfrm>
          <a:custGeom>
            <a:avLst/>
            <a:gdLst/>
            <a:ahLst/>
            <a:cxnLst/>
            <a:rect l="0" t="0" r="0" b="0"/>
            <a:pathLst>
              <a:path w="375961" h="197884">
                <a:moveTo>
                  <a:pt x="231457" y="12716"/>
                </a:moveTo>
                <a:lnTo>
                  <a:pt x="245110" y="8166"/>
                </a:lnTo>
                <a:lnTo>
                  <a:pt x="251037" y="5872"/>
                </a:lnTo>
                <a:lnTo>
                  <a:pt x="262702" y="785"/>
                </a:lnTo>
                <a:lnTo>
                  <a:pt x="269432" y="0"/>
                </a:lnTo>
                <a:lnTo>
                  <a:pt x="276776" y="429"/>
                </a:lnTo>
                <a:lnTo>
                  <a:pt x="284530" y="1667"/>
                </a:lnTo>
                <a:lnTo>
                  <a:pt x="291604" y="2493"/>
                </a:lnTo>
                <a:lnTo>
                  <a:pt x="298225" y="3043"/>
                </a:lnTo>
                <a:lnTo>
                  <a:pt x="304544" y="3410"/>
                </a:lnTo>
                <a:lnTo>
                  <a:pt x="311615" y="5560"/>
                </a:lnTo>
                <a:lnTo>
                  <a:pt x="319186" y="8898"/>
                </a:lnTo>
                <a:lnTo>
                  <a:pt x="327090" y="13028"/>
                </a:lnTo>
                <a:lnTo>
                  <a:pt x="335218" y="18639"/>
                </a:lnTo>
                <a:lnTo>
                  <a:pt x="343493" y="25238"/>
                </a:lnTo>
                <a:lnTo>
                  <a:pt x="363655" y="42706"/>
                </a:lnTo>
                <a:lnTo>
                  <a:pt x="365309" y="45092"/>
                </a:lnTo>
                <a:lnTo>
                  <a:pt x="367147" y="50283"/>
                </a:lnTo>
                <a:lnTo>
                  <a:pt x="368182" y="54010"/>
                </a:lnTo>
                <a:lnTo>
                  <a:pt x="373039" y="59665"/>
                </a:lnTo>
                <a:lnTo>
                  <a:pt x="374423" y="62113"/>
                </a:lnTo>
                <a:lnTo>
                  <a:pt x="375960" y="67373"/>
                </a:lnTo>
                <a:lnTo>
                  <a:pt x="375417" y="71062"/>
                </a:lnTo>
                <a:lnTo>
                  <a:pt x="374103" y="75426"/>
                </a:lnTo>
                <a:lnTo>
                  <a:pt x="372275" y="80240"/>
                </a:lnTo>
                <a:lnTo>
                  <a:pt x="371056" y="84402"/>
                </a:lnTo>
                <a:lnTo>
                  <a:pt x="370243" y="88130"/>
                </a:lnTo>
                <a:lnTo>
                  <a:pt x="368938" y="96405"/>
                </a:lnTo>
                <a:lnTo>
                  <a:pt x="366220" y="100076"/>
                </a:lnTo>
                <a:lnTo>
                  <a:pt x="361837" y="104883"/>
                </a:lnTo>
                <a:lnTo>
                  <a:pt x="356714" y="110194"/>
                </a:lnTo>
                <a:lnTo>
                  <a:pt x="348722" y="115730"/>
                </a:lnTo>
                <a:lnTo>
                  <a:pt x="339773" y="121365"/>
                </a:lnTo>
                <a:lnTo>
                  <a:pt x="332620" y="127045"/>
                </a:lnTo>
                <a:lnTo>
                  <a:pt x="326522" y="129893"/>
                </a:lnTo>
                <a:lnTo>
                  <a:pt x="318646" y="132744"/>
                </a:lnTo>
                <a:lnTo>
                  <a:pt x="309586" y="135598"/>
                </a:lnTo>
                <a:lnTo>
                  <a:pt x="301640" y="138452"/>
                </a:lnTo>
                <a:lnTo>
                  <a:pt x="294439" y="141308"/>
                </a:lnTo>
                <a:lnTo>
                  <a:pt x="287733" y="144164"/>
                </a:lnTo>
                <a:lnTo>
                  <a:pt x="275201" y="149878"/>
                </a:lnTo>
                <a:lnTo>
                  <a:pt x="269192" y="152735"/>
                </a:lnTo>
                <a:lnTo>
                  <a:pt x="263281" y="154640"/>
                </a:lnTo>
                <a:lnTo>
                  <a:pt x="251634" y="156756"/>
                </a:lnTo>
                <a:lnTo>
                  <a:pt x="243956" y="158273"/>
                </a:lnTo>
                <a:lnTo>
                  <a:pt x="225265" y="162498"/>
                </a:lnTo>
                <a:lnTo>
                  <a:pt x="216852" y="164959"/>
                </a:lnTo>
                <a:lnTo>
                  <a:pt x="209338" y="167551"/>
                </a:lnTo>
                <a:lnTo>
                  <a:pt x="202423" y="170232"/>
                </a:lnTo>
                <a:lnTo>
                  <a:pt x="194956" y="172019"/>
                </a:lnTo>
                <a:lnTo>
                  <a:pt x="187121" y="173211"/>
                </a:lnTo>
                <a:lnTo>
                  <a:pt x="179040" y="174005"/>
                </a:lnTo>
                <a:lnTo>
                  <a:pt x="161270" y="177392"/>
                </a:lnTo>
                <a:lnTo>
                  <a:pt x="87577" y="192954"/>
                </a:lnTo>
                <a:lnTo>
                  <a:pt x="71720" y="195740"/>
                </a:lnTo>
                <a:lnTo>
                  <a:pt x="59243" y="197597"/>
                </a:lnTo>
                <a:lnTo>
                  <a:pt x="49973" y="197883"/>
                </a:lnTo>
                <a:lnTo>
                  <a:pt x="42840" y="197121"/>
                </a:lnTo>
                <a:lnTo>
                  <a:pt x="31422" y="194687"/>
                </a:lnTo>
                <a:lnTo>
                  <a:pt x="19998" y="193605"/>
                </a:lnTo>
                <a:lnTo>
                  <a:pt x="11111" y="193124"/>
                </a:lnTo>
                <a:lnTo>
                  <a:pt x="0" y="192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3"/>
          <p:cNvSpPr/>
          <p:nvPr/>
        </p:nvSpPr>
        <p:spPr>
          <a:xfrm>
            <a:off x="1674494" y="2727760"/>
            <a:ext cx="81758" cy="90480"/>
          </a:xfrm>
          <a:custGeom>
            <a:avLst/>
            <a:gdLst/>
            <a:ahLst/>
            <a:cxnLst/>
            <a:rect l="0" t="0" r="0" b="0"/>
            <a:pathLst>
              <a:path w="81758" h="90480">
                <a:moveTo>
                  <a:pt x="25718" y="6867"/>
                </a:moveTo>
                <a:lnTo>
                  <a:pt x="25718" y="36368"/>
                </a:lnTo>
                <a:lnTo>
                  <a:pt x="23813" y="45585"/>
                </a:lnTo>
                <a:lnTo>
                  <a:pt x="20638" y="56491"/>
                </a:lnTo>
                <a:lnTo>
                  <a:pt x="10956" y="85461"/>
                </a:lnTo>
                <a:lnTo>
                  <a:pt x="11114" y="87838"/>
                </a:lnTo>
                <a:lnTo>
                  <a:pt x="12172" y="89423"/>
                </a:lnTo>
                <a:lnTo>
                  <a:pt x="13830" y="90479"/>
                </a:lnTo>
                <a:lnTo>
                  <a:pt x="14935" y="90231"/>
                </a:lnTo>
                <a:lnTo>
                  <a:pt x="15672" y="89113"/>
                </a:lnTo>
                <a:lnTo>
                  <a:pt x="16163" y="87415"/>
                </a:lnTo>
                <a:lnTo>
                  <a:pt x="17443" y="85331"/>
                </a:lnTo>
                <a:lnTo>
                  <a:pt x="19249" y="82989"/>
                </a:lnTo>
                <a:lnTo>
                  <a:pt x="21405" y="80475"/>
                </a:lnTo>
                <a:lnTo>
                  <a:pt x="23795" y="77846"/>
                </a:lnTo>
                <a:lnTo>
                  <a:pt x="28991" y="72386"/>
                </a:lnTo>
                <a:lnTo>
                  <a:pt x="31710" y="68644"/>
                </a:lnTo>
                <a:lnTo>
                  <a:pt x="34475" y="64244"/>
                </a:lnTo>
                <a:lnTo>
                  <a:pt x="37271" y="59406"/>
                </a:lnTo>
                <a:lnTo>
                  <a:pt x="42918" y="48950"/>
                </a:lnTo>
                <a:lnTo>
                  <a:pt x="45757" y="43495"/>
                </a:lnTo>
                <a:lnTo>
                  <a:pt x="48602" y="38906"/>
                </a:lnTo>
                <a:lnTo>
                  <a:pt x="51452" y="34894"/>
                </a:lnTo>
                <a:lnTo>
                  <a:pt x="54304" y="31267"/>
                </a:lnTo>
                <a:lnTo>
                  <a:pt x="57158" y="27896"/>
                </a:lnTo>
                <a:lnTo>
                  <a:pt x="60013" y="24696"/>
                </a:lnTo>
                <a:lnTo>
                  <a:pt x="65725" y="18601"/>
                </a:lnTo>
                <a:lnTo>
                  <a:pt x="71439" y="12717"/>
                </a:lnTo>
                <a:lnTo>
                  <a:pt x="73344" y="9815"/>
                </a:lnTo>
                <a:lnTo>
                  <a:pt x="74613" y="6927"/>
                </a:lnTo>
                <a:lnTo>
                  <a:pt x="75460" y="4049"/>
                </a:lnTo>
                <a:lnTo>
                  <a:pt x="76976" y="2131"/>
                </a:lnTo>
                <a:lnTo>
                  <a:pt x="78941" y="852"/>
                </a:lnTo>
                <a:lnTo>
                  <a:pt x="81202" y="0"/>
                </a:lnTo>
                <a:lnTo>
                  <a:pt x="81757" y="384"/>
                </a:lnTo>
                <a:lnTo>
                  <a:pt x="81175" y="1592"/>
                </a:lnTo>
                <a:lnTo>
                  <a:pt x="79834" y="3351"/>
                </a:lnTo>
                <a:lnTo>
                  <a:pt x="77035" y="6428"/>
                </a:lnTo>
                <a:lnTo>
                  <a:pt x="68846" y="14927"/>
                </a:lnTo>
                <a:lnTo>
                  <a:pt x="0" y="840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64"/>
          <p:cNvSpPr/>
          <p:nvPr/>
        </p:nvSpPr>
        <p:spPr>
          <a:xfrm>
            <a:off x="3226117" y="2880360"/>
            <a:ext cx="222886" cy="377191"/>
          </a:xfrm>
          <a:custGeom>
            <a:avLst/>
            <a:gdLst/>
            <a:ahLst/>
            <a:cxnLst/>
            <a:rect l="0" t="0" r="0" b="0"/>
            <a:pathLst>
              <a:path w="222886" h="377191">
                <a:moveTo>
                  <a:pt x="222885" y="0"/>
                </a:moveTo>
                <a:lnTo>
                  <a:pt x="222885" y="13652"/>
                </a:lnTo>
                <a:lnTo>
                  <a:pt x="220345" y="25435"/>
                </a:lnTo>
                <a:lnTo>
                  <a:pt x="216041" y="37022"/>
                </a:lnTo>
                <a:lnTo>
                  <a:pt x="210953" y="48521"/>
                </a:lnTo>
                <a:lnTo>
                  <a:pt x="207311" y="54255"/>
                </a:lnTo>
                <a:lnTo>
                  <a:pt x="202977" y="59982"/>
                </a:lnTo>
                <a:lnTo>
                  <a:pt x="198183" y="65705"/>
                </a:lnTo>
                <a:lnTo>
                  <a:pt x="194034" y="72378"/>
                </a:lnTo>
                <a:lnTo>
                  <a:pt x="190316" y="79685"/>
                </a:lnTo>
                <a:lnTo>
                  <a:pt x="186885" y="87413"/>
                </a:lnTo>
                <a:lnTo>
                  <a:pt x="182693" y="94470"/>
                </a:lnTo>
                <a:lnTo>
                  <a:pt x="177993" y="101080"/>
                </a:lnTo>
                <a:lnTo>
                  <a:pt x="172954" y="107391"/>
                </a:lnTo>
                <a:lnTo>
                  <a:pt x="167690" y="114457"/>
                </a:lnTo>
                <a:lnTo>
                  <a:pt x="156762" y="129927"/>
                </a:lnTo>
                <a:lnTo>
                  <a:pt x="151180" y="137100"/>
                </a:lnTo>
                <a:lnTo>
                  <a:pt x="145554" y="143787"/>
                </a:lnTo>
                <a:lnTo>
                  <a:pt x="139899" y="150151"/>
                </a:lnTo>
                <a:lnTo>
                  <a:pt x="123455" y="169921"/>
                </a:lnTo>
                <a:lnTo>
                  <a:pt x="113736" y="181860"/>
                </a:lnTo>
                <a:lnTo>
                  <a:pt x="106304" y="191725"/>
                </a:lnTo>
                <a:lnTo>
                  <a:pt x="100397" y="200207"/>
                </a:lnTo>
                <a:lnTo>
                  <a:pt x="95506" y="207766"/>
                </a:lnTo>
                <a:lnTo>
                  <a:pt x="91293" y="214710"/>
                </a:lnTo>
                <a:lnTo>
                  <a:pt x="87532" y="221245"/>
                </a:lnTo>
                <a:lnTo>
                  <a:pt x="84072" y="227507"/>
                </a:lnTo>
                <a:lnTo>
                  <a:pt x="70101" y="254523"/>
                </a:lnTo>
                <a:lnTo>
                  <a:pt x="65784" y="262074"/>
                </a:lnTo>
                <a:lnTo>
                  <a:pt x="61954" y="268061"/>
                </a:lnTo>
                <a:lnTo>
                  <a:pt x="55157" y="278206"/>
                </a:lnTo>
                <a:lnTo>
                  <a:pt x="48962" y="289064"/>
                </a:lnTo>
                <a:lnTo>
                  <a:pt x="44071" y="299389"/>
                </a:lnTo>
                <a:lnTo>
                  <a:pt x="31017" y="328642"/>
                </a:lnTo>
                <a:lnTo>
                  <a:pt x="24488" y="341014"/>
                </a:lnTo>
                <a:lnTo>
                  <a:pt x="18230" y="35116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65"/>
          <p:cNvSpPr/>
          <p:nvPr/>
        </p:nvSpPr>
        <p:spPr>
          <a:xfrm>
            <a:off x="3234689" y="2923222"/>
            <a:ext cx="257176" cy="480061"/>
          </a:xfrm>
          <a:custGeom>
            <a:avLst/>
            <a:gdLst/>
            <a:ahLst/>
            <a:cxnLst/>
            <a:rect l="0" t="0" r="0" b="0"/>
            <a:pathLst>
              <a:path w="257176" h="480061">
                <a:moveTo>
                  <a:pt x="0" y="0"/>
                </a:moveTo>
                <a:lnTo>
                  <a:pt x="0" y="13653"/>
                </a:lnTo>
                <a:lnTo>
                  <a:pt x="2540" y="25435"/>
                </a:lnTo>
                <a:lnTo>
                  <a:pt x="11932" y="53073"/>
                </a:lnTo>
                <a:lnTo>
                  <a:pt x="15575" y="61099"/>
                </a:lnTo>
                <a:lnTo>
                  <a:pt x="19909" y="69308"/>
                </a:lnTo>
                <a:lnTo>
                  <a:pt x="24703" y="77638"/>
                </a:lnTo>
                <a:lnTo>
                  <a:pt x="29803" y="86049"/>
                </a:lnTo>
                <a:lnTo>
                  <a:pt x="40551" y="103014"/>
                </a:lnTo>
                <a:lnTo>
                  <a:pt x="47989" y="116301"/>
                </a:lnTo>
                <a:lnTo>
                  <a:pt x="66414" y="151384"/>
                </a:lnTo>
                <a:lnTo>
                  <a:pt x="144798" y="306864"/>
                </a:lnTo>
                <a:lnTo>
                  <a:pt x="153682" y="322686"/>
                </a:lnTo>
                <a:lnTo>
                  <a:pt x="162462" y="337044"/>
                </a:lnTo>
                <a:lnTo>
                  <a:pt x="171174" y="350426"/>
                </a:lnTo>
                <a:lnTo>
                  <a:pt x="178886" y="363158"/>
                </a:lnTo>
                <a:lnTo>
                  <a:pt x="185932" y="375455"/>
                </a:lnTo>
                <a:lnTo>
                  <a:pt x="192535" y="387463"/>
                </a:lnTo>
                <a:lnTo>
                  <a:pt x="198842" y="398326"/>
                </a:lnTo>
                <a:lnTo>
                  <a:pt x="210929" y="418017"/>
                </a:lnTo>
                <a:lnTo>
                  <a:pt x="216820" y="426315"/>
                </a:lnTo>
                <a:lnTo>
                  <a:pt x="222651" y="433753"/>
                </a:lnTo>
                <a:lnTo>
                  <a:pt x="228444" y="440616"/>
                </a:lnTo>
                <a:lnTo>
                  <a:pt x="233259" y="447097"/>
                </a:lnTo>
                <a:lnTo>
                  <a:pt x="241149" y="459377"/>
                </a:lnTo>
                <a:lnTo>
                  <a:pt x="245290" y="468645"/>
                </a:lnTo>
                <a:lnTo>
                  <a:pt x="246395" y="472450"/>
                </a:lnTo>
                <a:lnTo>
                  <a:pt x="250162" y="479218"/>
                </a:lnTo>
                <a:lnTo>
                  <a:pt x="257175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66"/>
          <p:cNvSpPr/>
          <p:nvPr/>
        </p:nvSpPr>
        <p:spPr>
          <a:xfrm>
            <a:off x="3543300" y="3034664"/>
            <a:ext cx="291465" cy="17147"/>
          </a:xfrm>
          <a:custGeom>
            <a:avLst/>
            <a:gdLst/>
            <a:ahLst/>
            <a:cxnLst/>
            <a:rect l="0" t="0" r="0" b="0"/>
            <a:pathLst>
              <a:path w="291465" h="17147">
                <a:moveTo>
                  <a:pt x="0" y="17146"/>
                </a:moveTo>
                <a:lnTo>
                  <a:pt x="4550" y="12595"/>
                </a:lnTo>
                <a:lnTo>
                  <a:pt x="7796" y="11254"/>
                </a:lnTo>
                <a:lnTo>
                  <a:pt x="11865" y="10360"/>
                </a:lnTo>
                <a:lnTo>
                  <a:pt x="54836" y="4375"/>
                </a:lnTo>
                <a:lnTo>
                  <a:pt x="72753" y="2917"/>
                </a:lnTo>
                <a:lnTo>
                  <a:pt x="92317" y="1945"/>
                </a:lnTo>
                <a:lnTo>
                  <a:pt x="137232" y="865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67"/>
          <p:cNvSpPr/>
          <p:nvPr/>
        </p:nvSpPr>
        <p:spPr>
          <a:xfrm>
            <a:off x="3526154" y="3274695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68263" y="0"/>
                </a:lnTo>
                <a:lnTo>
                  <a:pt x="152577" y="2540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68"/>
          <p:cNvSpPr/>
          <p:nvPr/>
        </p:nvSpPr>
        <p:spPr>
          <a:xfrm>
            <a:off x="3774766" y="3137535"/>
            <a:ext cx="180014" cy="25718"/>
          </a:xfrm>
          <a:custGeom>
            <a:avLst/>
            <a:gdLst/>
            <a:ahLst/>
            <a:cxnLst/>
            <a:rect l="0" t="0" r="0" b="0"/>
            <a:pathLst>
              <a:path w="180014" h="25718">
                <a:moveTo>
                  <a:pt x="8563" y="25717"/>
                </a:moveTo>
                <a:lnTo>
                  <a:pt x="0" y="25717"/>
                </a:lnTo>
                <a:lnTo>
                  <a:pt x="9096" y="21166"/>
                </a:lnTo>
                <a:lnTo>
                  <a:pt x="12728" y="19825"/>
                </a:lnTo>
                <a:lnTo>
                  <a:pt x="16102" y="18932"/>
                </a:lnTo>
                <a:lnTo>
                  <a:pt x="19305" y="18336"/>
                </a:lnTo>
                <a:lnTo>
                  <a:pt x="24297" y="16986"/>
                </a:lnTo>
                <a:lnTo>
                  <a:pt x="37463" y="12947"/>
                </a:lnTo>
                <a:lnTo>
                  <a:pt x="45927" y="11489"/>
                </a:lnTo>
                <a:lnTo>
                  <a:pt x="55380" y="10516"/>
                </a:lnTo>
                <a:lnTo>
                  <a:pt x="65492" y="9868"/>
                </a:lnTo>
                <a:lnTo>
                  <a:pt x="75091" y="8484"/>
                </a:lnTo>
                <a:lnTo>
                  <a:pt x="84348" y="6608"/>
                </a:lnTo>
                <a:lnTo>
                  <a:pt x="93376" y="4405"/>
                </a:lnTo>
                <a:lnTo>
                  <a:pt x="106063" y="2937"/>
                </a:lnTo>
                <a:lnTo>
                  <a:pt x="121188" y="1958"/>
                </a:lnTo>
                <a:lnTo>
                  <a:pt x="1800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69"/>
          <p:cNvSpPr/>
          <p:nvPr/>
        </p:nvSpPr>
        <p:spPr>
          <a:xfrm>
            <a:off x="3997642" y="2966825"/>
            <a:ext cx="363771" cy="436015"/>
          </a:xfrm>
          <a:custGeom>
            <a:avLst/>
            <a:gdLst/>
            <a:ahLst/>
            <a:cxnLst/>
            <a:rect l="0" t="0" r="0" b="0"/>
            <a:pathLst>
              <a:path w="363771" h="436015">
                <a:moveTo>
                  <a:pt x="0" y="42122"/>
                </a:moveTo>
                <a:lnTo>
                  <a:pt x="21238" y="20884"/>
                </a:lnTo>
                <a:lnTo>
                  <a:pt x="23684" y="19391"/>
                </a:lnTo>
                <a:lnTo>
                  <a:pt x="28941" y="17732"/>
                </a:lnTo>
                <a:lnTo>
                  <a:pt x="35487" y="15384"/>
                </a:lnTo>
                <a:lnTo>
                  <a:pt x="55459" y="7696"/>
                </a:lnTo>
                <a:lnTo>
                  <a:pt x="63643" y="4884"/>
                </a:lnTo>
                <a:lnTo>
                  <a:pt x="70051" y="3009"/>
                </a:lnTo>
                <a:lnTo>
                  <a:pt x="75276" y="1759"/>
                </a:lnTo>
                <a:lnTo>
                  <a:pt x="81616" y="926"/>
                </a:lnTo>
                <a:lnTo>
                  <a:pt x="88701" y="371"/>
                </a:lnTo>
                <a:lnTo>
                  <a:pt x="96282" y="0"/>
                </a:lnTo>
                <a:lnTo>
                  <a:pt x="102287" y="706"/>
                </a:lnTo>
                <a:lnTo>
                  <a:pt x="111501" y="4030"/>
                </a:lnTo>
                <a:lnTo>
                  <a:pt x="122043" y="11256"/>
                </a:lnTo>
                <a:lnTo>
                  <a:pt x="131199" y="19430"/>
                </a:lnTo>
                <a:lnTo>
                  <a:pt x="144496" y="32435"/>
                </a:lnTo>
                <a:lnTo>
                  <a:pt x="152485" y="42897"/>
                </a:lnTo>
                <a:lnTo>
                  <a:pt x="155949" y="48354"/>
                </a:lnTo>
                <a:lnTo>
                  <a:pt x="158258" y="55801"/>
                </a:lnTo>
                <a:lnTo>
                  <a:pt x="159798" y="64577"/>
                </a:lnTo>
                <a:lnTo>
                  <a:pt x="160825" y="74237"/>
                </a:lnTo>
                <a:lnTo>
                  <a:pt x="159604" y="83534"/>
                </a:lnTo>
                <a:lnTo>
                  <a:pt x="156885" y="92590"/>
                </a:lnTo>
                <a:lnTo>
                  <a:pt x="153167" y="101485"/>
                </a:lnTo>
                <a:lnTo>
                  <a:pt x="150690" y="109320"/>
                </a:lnTo>
                <a:lnTo>
                  <a:pt x="149037" y="116448"/>
                </a:lnTo>
                <a:lnTo>
                  <a:pt x="147935" y="123105"/>
                </a:lnTo>
                <a:lnTo>
                  <a:pt x="145296" y="130401"/>
                </a:lnTo>
                <a:lnTo>
                  <a:pt x="141632" y="138122"/>
                </a:lnTo>
                <a:lnTo>
                  <a:pt x="137284" y="146127"/>
                </a:lnTo>
                <a:lnTo>
                  <a:pt x="129912" y="157562"/>
                </a:lnTo>
                <a:lnTo>
                  <a:pt x="120407" y="169354"/>
                </a:lnTo>
                <a:lnTo>
                  <a:pt x="112569" y="177727"/>
                </a:lnTo>
                <a:lnTo>
                  <a:pt x="99561" y="190973"/>
                </a:lnTo>
                <a:lnTo>
                  <a:pt x="89334" y="198766"/>
                </a:lnTo>
                <a:lnTo>
                  <a:pt x="77215" y="204968"/>
                </a:lnTo>
                <a:lnTo>
                  <a:pt x="77158" y="193065"/>
                </a:lnTo>
                <a:lnTo>
                  <a:pt x="79061" y="191328"/>
                </a:lnTo>
                <a:lnTo>
                  <a:pt x="82235" y="190170"/>
                </a:lnTo>
                <a:lnTo>
                  <a:pt x="86256" y="189399"/>
                </a:lnTo>
                <a:lnTo>
                  <a:pt x="88936" y="187932"/>
                </a:lnTo>
                <a:lnTo>
                  <a:pt x="90723" y="186001"/>
                </a:lnTo>
                <a:lnTo>
                  <a:pt x="91915" y="183761"/>
                </a:lnTo>
                <a:lnTo>
                  <a:pt x="100859" y="176193"/>
                </a:lnTo>
                <a:lnTo>
                  <a:pt x="107244" y="171508"/>
                </a:lnTo>
                <a:lnTo>
                  <a:pt x="121959" y="161222"/>
                </a:lnTo>
                <a:lnTo>
                  <a:pt x="129883" y="155812"/>
                </a:lnTo>
                <a:lnTo>
                  <a:pt x="137071" y="151253"/>
                </a:lnTo>
                <a:lnTo>
                  <a:pt x="143769" y="147261"/>
                </a:lnTo>
                <a:lnTo>
                  <a:pt x="150138" y="143647"/>
                </a:lnTo>
                <a:lnTo>
                  <a:pt x="162296" y="137092"/>
                </a:lnTo>
                <a:lnTo>
                  <a:pt x="168204" y="134010"/>
                </a:lnTo>
                <a:lnTo>
                  <a:pt x="175002" y="131956"/>
                </a:lnTo>
                <a:lnTo>
                  <a:pt x="182390" y="130586"/>
                </a:lnTo>
                <a:lnTo>
                  <a:pt x="190174" y="129673"/>
                </a:lnTo>
                <a:lnTo>
                  <a:pt x="198220" y="129065"/>
                </a:lnTo>
                <a:lnTo>
                  <a:pt x="206442" y="128659"/>
                </a:lnTo>
                <a:lnTo>
                  <a:pt x="222244" y="128208"/>
                </a:lnTo>
                <a:lnTo>
                  <a:pt x="235618" y="128007"/>
                </a:lnTo>
                <a:lnTo>
                  <a:pt x="242804" y="128906"/>
                </a:lnTo>
                <a:lnTo>
                  <a:pt x="250452" y="130459"/>
                </a:lnTo>
                <a:lnTo>
                  <a:pt x="258408" y="132445"/>
                </a:lnTo>
                <a:lnTo>
                  <a:pt x="265617" y="134723"/>
                </a:lnTo>
                <a:lnTo>
                  <a:pt x="272328" y="137193"/>
                </a:lnTo>
                <a:lnTo>
                  <a:pt x="278707" y="139793"/>
                </a:lnTo>
                <a:lnTo>
                  <a:pt x="285817" y="143431"/>
                </a:lnTo>
                <a:lnTo>
                  <a:pt x="293415" y="147761"/>
                </a:lnTo>
                <a:lnTo>
                  <a:pt x="301337" y="152553"/>
                </a:lnTo>
                <a:lnTo>
                  <a:pt x="312680" y="160418"/>
                </a:lnTo>
                <a:lnTo>
                  <a:pt x="321849" y="168040"/>
                </a:lnTo>
                <a:lnTo>
                  <a:pt x="332274" y="177778"/>
                </a:lnTo>
                <a:lnTo>
                  <a:pt x="340717" y="190996"/>
                </a:lnTo>
                <a:lnTo>
                  <a:pt x="353899" y="218214"/>
                </a:lnTo>
                <a:lnTo>
                  <a:pt x="362775" y="236114"/>
                </a:lnTo>
                <a:lnTo>
                  <a:pt x="363770" y="245745"/>
                </a:lnTo>
                <a:lnTo>
                  <a:pt x="363481" y="257881"/>
                </a:lnTo>
                <a:lnTo>
                  <a:pt x="362336" y="271686"/>
                </a:lnTo>
                <a:lnTo>
                  <a:pt x="361572" y="283747"/>
                </a:lnTo>
                <a:lnTo>
                  <a:pt x="360724" y="304768"/>
                </a:lnTo>
                <a:lnTo>
                  <a:pt x="359545" y="313422"/>
                </a:lnTo>
                <a:lnTo>
                  <a:pt x="357807" y="321096"/>
                </a:lnTo>
                <a:lnTo>
                  <a:pt x="355695" y="328118"/>
                </a:lnTo>
                <a:lnTo>
                  <a:pt x="350478" y="336608"/>
                </a:lnTo>
                <a:lnTo>
                  <a:pt x="343189" y="346079"/>
                </a:lnTo>
                <a:lnTo>
                  <a:pt x="334521" y="356202"/>
                </a:lnTo>
                <a:lnTo>
                  <a:pt x="326836" y="364856"/>
                </a:lnTo>
                <a:lnTo>
                  <a:pt x="313218" y="379552"/>
                </a:lnTo>
                <a:lnTo>
                  <a:pt x="305014" y="386138"/>
                </a:lnTo>
                <a:lnTo>
                  <a:pt x="295735" y="392433"/>
                </a:lnTo>
                <a:lnTo>
                  <a:pt x="285739" y="398536"/>
                </a:lnTo>
                <a:lnTo>
                  <a:pt x="273360" y="404509"/>
                </a:lnTo>
                <a:lnTo>
                  <a:pt x="259393" y="410395"/>
                </a:lnTo>
                <a:lnTo>
                  <a:pt x="244366" y="416225"/>
                </a:lnTo>
                <a:lnTo>
                  <a:pt x="232443" y="420112"/>
                </a:lnTo>
                <a:lnTo>
                  <a:pt x="222590" y="422703"/>
                </a:lnTo>
                <a:lnTo>
                  <a:pt x="214116" y="424430"/>
                </a:lnTo>
                <a:lnTo>
                  <a:pt x="206561" y="426534"/>
                </a:lnTo>
                <a:lnTo>
                  <a:pt x="199620" y="428889"/>
                </a:lnTo>
                <a:lnTo>
                  <a:pt x="193087" y="431412"/>
                </a:lnTo>
                <a:lnTo>
                  <a:pt x="185875" y="433093"/>
                </a:lnTo>
                <a:lnTo>
                  <a:pt x="178209" y="434215"/>
                </a:lnTo>
                <a:lnTo>
                  <a:pt x="170241" y="434962"/>
                </a:lnTo>
                <a:lnTo>
                  <a:pt x="163024" y="435461"/>
                </a:lnTo>
                <a:lnTo>
                  <a:pt x="156308" y="435792"/>
                </a:lnTo>
                <a:lnTo>
                  <a:pt x="149925" y="436014"/>
                </a:lnTo>
                <a:lnTo>
                  <a:pt x="143765" y="435209"/>
                </a:lnTo>
                <a:lnTo>
                  <a:pt x="137753" y="433720"/>
                </a:lnTo>
                <a:lnTo>
                  <a:pt x="120015" y="427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</a:t>
            </a:r>
            <a:r>
              <a:rPr lang="en-US" dirty="0"/>
              <a:t>)	3x + 3 = 5x - </a:t>
            </a:r>
            <a:r>
              <a:rPr lang="en-US" dirty="0" smtClean="0"/>
              <a:t>61</a:t>
            </a:r>
            <a:endParaRPr lang="en-US" dirty="0"/>
          </a:p>
        </p:txBody>
      </p:sp>
      <p:sp>
        <p:nvSpPr>
          <p:cNvPr id="3" name="SMARTPenAnnotation780"/>
          <p:cNvSpPr/>
          <p:nvPr/>
        </p:nvSpPr>
        <p:spPr>
          <a:xfrm>
            <a:off x="2252485" y="1885950"/>
            <a:ext cx="39230" cy="109950"/>
          </a:xfrm>
          <a:custGeom>
            <a:avLst/>
            <a:gdLst/>
            <a:ahLst/>
            <a:cxnLst/>
            <a:rect l="0" t="0" r="0" b="0"/>
            <a:pathLst>
              <a:path w="39230" h="109950">
                <a:moveTo>
                  <a:pt x="4940" y="0"/>
                </a:moveTo>
                <a:lnTo>
                  <a:pt x="4940" y="31855"/>
                </a:lnTo>
                <a:lnTo>
                  <a:pt x="3987" y="47907"/>
                </a:lnTo>
                <a:lnTo>
                  <a:pt x="2399" y="65275"/>
                </a:lnTo>
                <a:lnTo>
                  <a:pt x="389" y="83522"/>
                </a:lnTo>
                <a:lnTo>
                  <a:pt x="0" y="95686"/>
                </a:lnTo>
                <a:lnTo>
                  <a:pt x="694" y="103795"/>
                </a:lnTo>
                <a:lnTo>
                  <a:pt x="2109" y="109202"/>
                </a:lnTo>
                <a:lnTo>
                  <a:pt x="3053" y="109949"/>
                </a:lnTo>
                <a:lnTo>
                  <a:pt x="3682" y="107589"/>
                </a:lnTo>
                <a:lnTo>
                  <a:pt x="4101" y="103158"/>
                </a:lnTo>
                <a:lnTo>
                  <a:pt x="5333" y="96395"/>
                </a:lnTo>
                <a:lnTo>
                  <a:pt x="7107" y="88075"/>
                </a:lnTo>
                <a:lnTo>
                  <a:pt x="14154" y="58164"/>
                </a:lnTo>
                <a:lnTo>
                  <a:pt x="20518" y="32126"/>
                </a:lnTo>
                <a:lnTo>
                  <a:pt x="21993" y="32847"/>
                </a:lnTo>
                <a:lnTo>
                  <a:pt x="23928" y="36186"/>
                </a:lnTo>
                <a:lnTo>
                  <a:pt x="26171" y="41268"/>
                </a:lnTo>
                <a:lnTo>
                  <a:pt x="28619" y="47515"/>
                </a:lnTo>
                <a:lnTo>
                  <a:pt x="39229" y="771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81"/>
          <p:cNvSpPr/>
          <p:nvPr/>
        </p:nvSpPr>
        <p:spPr>
          <a:xfrm>
            <a:off x="2068829" y="1268730"/>
            <a:ext cx="188597" cy="25718"/>
          </a:xfrm>
          <a:custGeom>
            <a:avLst/>
            <a:gdLst/>
            <a:ahLst/>
            <a:cxnLst/>
            <a:rect l="0" t="0" r="0" b="0"/>
            <a:pathLst>
              <a:path w="188597" h="25718">
                <a:moveTo>
                  <a:pt x="0" y="25717"/>
                </a:moveTo>
                <a:lnTo>
                  <a:pt x="18204" y="25717"/>
                </a:lnTo>
                <a:lnTo>
                  <a:pt x="26423" y="24764"/>
                </a:lnTo>
                <a:lnTo>
                  <a:pt x="34761" y="23177"/>
                </a:lnTo>
                <a:lnTo>
                  <a:pt x="43177" y="21166"/>
                </a:lnTo>
                <a:lnTo>
                  <a:pt x="56407" y="18873"/>
                </a:lnTo>
                <a:lnTo>
                  <a:pt x="91428" y="13785"/>
                </a:lnTo>
                <a:lnTo>
                  <a:pt x="114612" y="10889"/>
                </a:lnTo>
                <a:lnTo>
                  <a:pt x="122128" y="10117"/>
                </a:lnTo>
                <a:lnTo>
                  <a:pt x="128092" y="9602"/>
                </a:lnTo>
                <a:lnTo>
                  <a:pt x="133020" y="9258"/>
                </a:lnTo>
                <a:lnTo>
                  <a:pt x="137257" y="9030"/>
                </a:lnTo>
                <a:lnTo>
                  <a:pt x="147046" y="8775"/>
                </a:lnTo>
                <a:lnTo>
                  <a:pt x="164302" y="8612"/>
                </a:lnTo>
                <a:lnTo>
                  <a:pt x="167637" y="7646"/>
                </a:lnTo>
                <a:lnTo>
                  <a:pt x="170813" y="6050"/>
                </a:lnTo>
                <a:lnTo>
                  <a:pt x="173883" y="4033"/>
                </a:lnTo>
                <a:lnTo>
                  <a:pt x="176882" y="2689"/>
                </a:lnTo>
                <a:lnTo>
                  <a:pt x="179834" y="1792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82"/>
          <p:cNvSpPr/>
          <p:nvPr/>
        </p:nvSpPr>
        <p:spPr>
          <a:xfrm>
            <a:off x="2377439" y="1157322"/>
            <a:ext cx="270876" cy="351288"/>
          </a:xfrm>
          <a:custGeom>
            <a:avLst/>
            <a:gdLst/>
            <a:ahLst/>
            <a:cxnLst/>
            <a:rect l="0" t="0" r="0" b="0"/>
            <a:pathLst>
              <a:path w="270876" h="351288">
                <a:moveTo>
                  <a:pt x="0" y="51400"/>
                </a:moveTo>
                <a:lnTo>
                  <a:pt x="4551" y="37748"/>
                </a:lnTo>
                <a:lnTo>
                  <a:pt x="6786" y="28505"/>
                </a:lnTo>
                <a:lnTo>
                  <a:pt x="7381" y="24707"/>
                </a:lnTo>
                <a:lnTo>
                  <a:pt x="10583" y="17946"/>
                </a:lnTo>
                <a:lnTo>
                  <a:pt x="15849" y="10396"/>
                </a:lnTo>
                <a:lnTo>
                  <a:pt x="21649" y="6824"/>
                </a:lnTo>
                <a:lnTo>
                  <a:pt x="25863" y="4537"/>
                </a:lnTo>
                <a:lnTo>
                  <a:pt x="30577" y="3013"/>
                </a:lnTo>
                <a:lnTo>
                  <a:pt x="35625" y="1997"/>
                </a:lnTo>
                <a:lnTo>
                  <a:pt x="40895" y="1320"/>
                </a:lnTo>
                <a:lnTo>
                  <a:pt x="46314" y="868"/>
                </a:lnTo>
                <a:lnTo>
                  <a:pt x="51831" y="567"/>
                </a:lnTo>
                <a:lnTo>
                  <a:pt x="63041" y="233"/>
                </a:lnTo>
                <a:lnTo>
                  <a:pt x="86913" y="0"/>
                </a:lnTo>
                <a:lnTo>
                  <a:pt x="89375" y="941"/>
                </a:lnTo>
                <a:lnTo>
                  <a:pt x="91016" y="2521"/>
                </a:lnTo>
                <a:lnTo>
                  <a:pt x="92110" y="4526"/>
                </a:lnTo>
                <a:lnTo>
                  <a:pt x="93792" y="5863"/>
                </a:lnTo>
                <a:lnTo>
                  <a:pt x="95866" y="6755"/>
                </a:lnTo>
                <a:lnTo>
                  <a:pt x="98200" y="7349"/>
                </a:lnTo>
                <a:lnTo>
                  <a:pt x="105875" y="13089"/>
                </a:lnTo>
                <a:lnTo>
                  <a:pt x="110588" y="17287"/>
                </a:lnTo>
                <a:lnTo>
                  <a:pt x="118366" y="27031"/>
                </a:lnTo>
                <a:lnTo>
                  <a:pt x="124045" y="36759"/>
                </a:lnTo>
                <a:lnTo>
                  <a:pt x="126569" y="44258"/>
                </a:lnTo>
                <a:lnTo>
                  <a:pt x="127990" y="53835"/>
                </a:lnTo>
                <a:lnTo>
                  <a:pt x="125782" y="62325"/>
                </a:lnTo>
                <a:lnTo>
                  <a:pt x="122578" y="71495"/>
                </a:lnTo>
                <a:lnTo>
                  <a:pt x="121155" y="78746"/>
                </a:lnTo>
                <a:lnTo>
                  <a:pt x="117982" y="85144"/>
                </a:lnTo>
                <a:lnTo>
                  <a:pt x="110840" y="94101"/>
                </a:lnTo>
                <a:lnTo>
                  <a:pt x="102692" y="102787"/>
                </a:lnTo>
                <a:lnTo>
                  <a:pt x="91405" y="114256"/>
                </a:lnTo>
                <a:lnTo>
                  <a:pt x="88559" y="116164"/>
                </a:lnTo>
                <a:lnTo>
                  <a:pt x="82858" y="118284"/>
                </a:lnTo>
                <a:lnTo>
                  <a:pt x="77148" y="121766"/>
                </a:lnTo>
                <a:lnTo>
                  <a:pt x="74292" y="124028"/>
                </a:lnTo>
                <a:lnTo>
                  <a:pt x="71436" y="125536"/>
                </a:lnTo>
                <a:lnTo>
                  <a:pt x="65722" y="127212"/>
                </a:lnTo>
                <a:lnTo>
                  <a:pt x="63817" y="128611"/>
                </a:lnTo>
                <a:lnTo>
                  <a:pt x="62548" y="130497"/>
                </a:lnTo>
                <a:lnTo>
                  <a:pt x="61701" y="132706"/>
                </a:lnTo>
                <a:lnTo>
                  <a:pt x="60184" y="134179"/>
                </a:lnTo>
                <a:lnTo>
                  <a:pt x="58220" y="135161"/>
                </a:lnTo>
                <a:lnTo>
                  <a:pt x="51833" y="137010"/>
                </a:lnTo>
                <a:lnTo>
                  <a:pt x="56104" y="132540"/>
                </a:lnTo>
                <a:lnTo>
                  <a:pt x="58358" y="131211"/>
                </a:lnTo>
                <a:lnTo>
                  <a:pt x="63402" y="129734"/>
                </a:lnTo>
                <a:lnTo>
                  <a:pt x="71597" y="128903"/>
                </a:lnTo>
                <a:lnTo>
                  <a:pt x="82304" y="128708"/>
                </a:lnTo>
                <a:lnTo>
                  <a:pt x="130081" y="128562"/>
                </a:lnTo>
                <a:lnTo>
                  <a:pt x="137203" y="129511"/>
                </a:lnTo>
                <a:lnTo>
                  <a:pt x="143857" y="131097"/>
                </a:lnTo>
                <a:lnTo>
                  <a:pt x="150197" y="133106"/>
                </a:lnTo>
                <a:lnTo>
                  <a:pt x="156329" y="135398"/>
                </a:lnTo>
                <a:lnTo>
                  <a:pt x="162322" y="137879"/>
                </a:lnTo>
                <a:lnTo>
                  <a:pt x="168222" y="140485"/>
                </a:lnTo>
                <a:lnTo>
                  <a:pt x="179858" y="145921"/>
                </a:lnTo>
                <a:lnTo>
                  <a:pt x="202850" y="157172"/>
                </a:lnTo>
                <a:lnTo>
                  <a:pt x="208576" y="160967"/>
                </a:lnTo>
                <a:lnTo>
                  <a:pt x="214299" y="165402"/>
                </a:lnTo>
                <a:lnTo>
                  <a:pt x="220018" y="170264"/>
                </a:lnTo>
                <a:lnTo>
                  <a:pt x="226689" y="176363"/>
                </a:lnTo>
                <a:lnTo>
                  <a:pt x="241721" y="190759"/>
                </a:lnTo>
                <a:lnTo>
                  <a:pt x="248778" y="201456"/>
                </a:lnTo>
                <a:lnTo>
                  <a:pt x="255387" y="214302"/>
                </a:lnTo>
                <a:lnTo>
                  <a:pt x="261698" y="228582"/>
                </a:lnTo>
                <a:lnTo>
                  <a:pt x="265905" y="239054"/>
                </a:lnTo>
                <a:lnTo>
                  <a:pt x="268710" y="246987"/>
                </a:lnTo>
                <a:lnTo>
                  <a:pt x="270580" y="253229"/>
                </a:lnTo>
                <a:lnTo>
                  <a:pt x="270875" y="260248"/>
                </a:lnTo>
                <a:lnTo>
                  <a:pt x="270118" y="267784"/>
                </a:lnTo>
                <a:lnTo>
                  <a:pt x="268662" y="275666"/>
                </a:lnTo>
                <a:lnTo>
                  <a:pt x="265785" y="283778"/>
                </a:lnTo>
                <a:lnTo>
                  <a:pt x="261963" y="292044"/>
                </a:lnTo>
                <a:lnTo>
                  <a:pt x="257510" y="300412"/>
                </a:lnTo>
                <a:lnTo>
                  <a:pt x="253588" y="306943"/>
                </a:lnTo>
                <a:lnTo>
                  <a:pt x="246691" y="316740"/>
                </a:lnTo>
                <a:lnTo>
                  <a:pt x="242566" y="320686"/>
                </a:lnTo>
                <a:lnTo>
                  <a:pt x="237911" y="324269"/>
                </a:lnTo>
                <a:lnTo>
                  <a:pt x="232902" y="327610"/>
                </a:lnTo>
                <a:lnTo>
                  <a:pt x="226706" y="330790"/>
                </a:lnTo>
                <a:lnTo>
                  <a:pt x="219718" y="333863"/>
                </a:lnTo>
                <a:lnTo>
                  <a:pt x="212201" y="336863"/>
                </a:lnTo>
                <a:lnTo>
                  <a:pt x="202427" y="339816"/>
                </a:lnTo>
                <a:lnTo>
                  <a:pt x="191149" y="342738"/>
                </a:lnTo>
                <a:lnTo>
                  <a:pt x="178868" y="345638"/>
                </a:lnTo>
                <a:lnTo>
                  <a:pt x="168775" y="347571"/>
                </a:lnTo>
                <a:lnTo>
                  <a:pt x="160142" y="348860"/>
                </a:lnTo>
                <a:lnTo>
                  <a:pt x="152481" y="349719"/>
                </a:lnTo>
                <a:lnTo>
                  <a:pt x="140707" y="350292"/>
                </a:lnTo>
                <a:lnTo>
                  <a:pt x="96090" y="351098"/>
                </a:lnTo>
                <a:lnTo>
                  <a:pt x="73187" y="351287"/>
                </a:lnTo>
                <a:lnTo>
                  <a:pt x="64031" y="350385"/>
                </a:lnTo>
                <a:lnTo>
                  <a:pt x="56023" y="348831"/>
                </a:lnTo>
                <a:lnTo>
                  <a:pt x="48779" y="346842"/>
                </a:lnTo>
                <a:lnTo>
                  <a:pt x="42997" y="345516"/>
                </a:lnTo>
                <a:lnTo>
                  <a:pt x="38190" y="344633"/>
                </a:lnTo>
                <a:lnTo>
                  <a:pt x="25718" y="3428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3"/>
          <p:cNvSpPr/>
          <p:nvPr/>
        </p:nvSpPr>
        <p:spPr>
          <a:xfrm>
            <a:off x="3783329" y="1285875"/>
            <a:ext cx="205742" cy="17145"/>
          </a:xfrm>
          <a:custGeom>
            <a:avLst/>
            <a:gdLst/>
            <a:ahLst/>
            <a:cxnLst/>
            <a:rect l="0" t="0" r="0" b="0"/>
            <a:pathLst>
              <a:path w="205742" h="17145">
                <a:moveTo>
                  <a:pt x="0" y="17144"/>
                </a:moveTo>
                <a:lnTo>
                  <a:pt x="4551" y="12594"/>
                </a:lnTo>
                <a:lnTo>
                  <a:pt x="6844" y="11253"/>
                </a:lnTo>
                <a:lnTo>
                  <a:pt x="9325" y="10360"/>
                </a:lnTo>
                <a:lnTo>
                  <a:pt x="15601" y="8925"/>
                </a:lnTo>
                <a:lnTo>
                  <a:pt x="34891" y="4126"/>
                </a:lnTo>
                <a:lnTo>
                  <a:pt x="41358" y="2750"/>
                </a:lnTo>
                <a:lnTo>
                  <a:pt x="46622" y="1833"/>
                </a:lnTo>
                <a:lnTo>
                  <a:pt x="51085" y="1222"/>
                </a:lnTo>
                <a:lnTo>
                  <a:pt x="58821" y="815"/>
                </a:lnTo>
                <a:lnTo>
                  <a:pt x="80118" y="362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4"/>
          <p:cNvSpPr/>
          <p:nvPr/>
        </p:nvSpPr>
        <p:spPr>
          <a:xfrm>
            <a:off x="4066222" y="1157324"/>
            <a:ext cx="265135" cy="351437"/>
          </a:xfrm>
          <a:custGeom>
            <a:avLst/>
            <a:gdLst/>
            <a:ahLst/>
            <a:cxnLst/>
            <a:rect l="0" t="0" r="0" b="0"/>
            <a:pathLst>
              <a:path w="265135" h="351437">
                <a:moveTo>
                  <a:pt x="0" y="42826"/>
                </a:moveTo>
                <a:lnTo>
                  <a:pt x="0" y="33724"/>
                </a:lnTo>
                <a:lnTo>
                  <a:pt x="953" y="31043"/>
                </a:lnTo>
                <a:lnTo>
                  <a:pt x="2540" y="29255"/>
                </a:lnTo>
                <a:lnTo>
                  <a:pt x="4551" y="28064"/>
                </a:lnTo>
                <a:lnTo>
                  <a:pt x="11865" y="21660"/>
                </a:lnTo>
                <a:lnTo>
                  <a:pt x="16483" y="17285"/>
                </a:lnTo>
                <a:lnTo>
                  <a:pt x="21466" y="14369"/>
                </a:lnTo>
                <a:lnTo>
                  <a:pt x="26693" y="12424"/>
                </a:lnTo>
                <a:lnTo>
                  <a:pt x="32083" y="11128"/>
                </a:lnTo>
                <a:lnTo>
                  <a:pt x="38534" y="9311"/>
                </a:lnTo>
                <a:lnTo>
                  <a:pt x="53321" y="4753"/>
                </a:lnTo>
                <a:lnTo>
                  <a:pt x="60312" y="3156"/>
                </a:lnTo>
                <a:lnTo>
                  <a:pt x="66878" y="2092"/>
                </a:lnTo>
                <a:lnTo>
                  <a:pt x="73160" y="1382"/>
                </a:lnTo>
                <a:lnTo>
                  <a:pt x="79254" y="909"/>
                </a:lnTo>
                <a:lnTo>
                  <a:pt x="85221" y="594"/>
                </a:lnTo>
                <a:lnTo>
                  <a:pt x="91104" y="384"/>
                </a:lnTo>
                <a:lnTo>
                  <a:pt x="147843" y="0"/>
                </a:lnTo>
                <a:lnTo>
                  <a:pt x="152854" y="940"/>
                </a:lnTo>
                <a:lnTo>
                  <a:pt x="156195" y="2520"/>
                </a:lnTo>
                <a:lnTo>
                  <a:pt x="163438" y="9293"/>
                </a:lnTo>
                <a:lnTo>
                  <a:pt x="166108" y="11898"/>
                </a:lnTo>
                <a:lnTo>
                  <a:pt x="167889" y="14587"/>
                </a:lnTo>
                <a:lnTo>
                  <a:pt x="169867" y="20115"/>
                </a:lnTo>
                <a:lnTo>
                  <a:pt x="170747" y="28287"/>
                </a:lnTo>
                <a:lnTo>
                  <a:pt x="170981" y="33133"/>
                </a:lnTo>
                <a:lnTo>
                  <a:pt x="168702" y="43598"/>
                </a:lnTo>
                <a:lnTo>
                  <a:pt x="166760" y="49055"/>
                </a:lnTo>
                <a:lnTo>
                  <a:pt x="165466" y="54599"/>
                </a:lnTo>
                <a:lnTo>
                  <a:pt x="164603" y="60199"/>
                </a:lnTo>
                <a:lnTo>
                  <a:pt x="164028" y="65838"/>
                </a:lnTo>
                <a:lnTo>
                  <a:pt x="161740" y="70550"/>
                </a:lnTo>
                <a:lnTo>
                  <a:pt x="158309" y="74643"/>
                </a:lnTo>
                <a:lnTo>
                  <a:pt x="154117" y="78325"/>
                </a:lnTo>
                <a:lnTo>
                  <a:pt x="149417" y="81732"/>
                </a:lnTo>
                <a:lnTo>
                  <a:pt x="144379" y="84955"/>
                </a:lnTo>
                <a:lnTo>
                  <a:pt x="139115" y="88057"/>
                </a:lnTo>
                <a:lnTo>
                  <a:pt x="134654" y="91077"/>
                </a:lnTo>
                <a:lnTo>
                  <a:pt x="127156" y="96973"/>
                </a:lnTo>
                <a:lnTo>
                  <a:pt x="120966" y="100832"/>
                </a:lnTo>
                <a:lnTo>
                  <a:pt x="113029" y="105309"/>
                </a:lnTo>
                <a:lnTo>
                  <a:pt x="103927" y="110198"/>
                </a:lnTo>
                <a:lnTo>
                  <a:pt x="96908" y="114411"/>
                </a:lnTo>
                <a:lnTo>
                  <a:pt x="91275" y="118172"/>
                </a:lnTo>
                <a:lnTo>
                  <a:pt x="86567" y="121631"/>
                </a:lnTo>
                <a:lnTo>
                  <a:pt x="81524" y="124890"/>
                </a:lnTo>
                <a:lnTo>
                  <a:pt x="76257" y="128015"/>
                </a:lnTo>
                <a:lnTo>
                  <a:pt x="70840" y="131051"/>
                </a:lnTo>
                <a:lnTo>
                  <a:pt x="66277" y="133075"/>
                </a:lnTo>
                <a:lnTo>
                  <a:pt x="58666" y="135324"/>
                </a:lnTo>
                <a:lnTo>
                  <a:pt x="52070" y="136965"/>
                </a:lnTo>
                <a:lnTo>
                  <a:pt x="56798" y="134513"/>
                </a:lnTo>
                <a:lnTo>
                  <a:pt x="60725" y="132525"/>
                </a:lnTo>
                <a:lnTo>
                  <a:pt x="66201" y="130248"/>
                </a:lnTo>
                <a:lnTo>
                  <a:pt x="72709" y="127777"/>
                </a:lnTo>
                <a:lnTo>
                  <a:pt x="79905" y="125177"/>
                </a:lnTo>
                <a:lnTo>
                  <a:pt x="86608" y="123444"/>
                </a:lnTo>
                <a:lnTo>
                  <a:pt x="92981" y="122289"/>
                </a:lnTo>
                <a:lnTo>
                  <a:pt x="99134" y="121519"/>
                </a:lnTo>
                <a:lnTo>
                  <a:pt x="107048" y="121958"/>
                </a:lnTo>
                <a:lnTo>
                  <a:pt x="116133" y="123203"/>
                </a:lnTo>
                <a:lnTo>
                  <a:pt x="125999" y="124985"/>
                </a:lnTo>
                <a:lnTo>
                  <a:pt x="134482" y="126174"/>
                </a:lnTo>
                <a:lnTo>
                  <a:pt x="142042" y="126966"/>
                </a:lnTo>
                <a:lnTo>
                  <a:pt x="148987" y="127494"/>
                </a:lnTo>
                <a:lnTo>
                  <a:pt x="157427" y="129751"/>
                </a:lnTo>
                <a:lnTo>
                  <a:pt x="166864" y="133161"/>
                </a:lnTo>
                <a:lnTo>
                  <a:pt x="176965" y="137339"/>
                </a:lnTo>
                <a:lnTo>
                  <a:pt x="193269" y="144522"/>
                </a:lnTo>
                <a:lnTo>
                  <a:pt x="200283" y="147770"/>
                </a:lnTo>
                <a:lnTo>
                  <a:pt x="208769" y="153746"/>
                </a:lnTo>
                <a:lnTo>
                  <a:pt x="218237" y="161540"/>
                </a:lnTo>
                <a:lnTo>
                  <a:pt x="236059" y="177503"/>
                </a:lnTo>
                <a:lnTo>
                  <a:pt x="247155" y="187772"/>
                </a:lnTo>
                <a:lnTo>
                  <a:pt x="251448" y="193749"/>
                </a:lnTo>
                <a:lnTo>
                  <a:pt x="255262" y="200591"/>
                </a:lnTo>
                <a:lnTo>
                  <a:pt x="258757" y="208010"/>
                </a:lnTo>
                <a:lnTo>
                  <a:pt x="261087" y="215814"/>
                </a:lnTo>
                <a:lnTo>
                  <a:pt x="262640" y="223873"/>
                </a:lnTo>
                <a:lnTo>
                  <a:pt x="263676" y="232104"/>
                </a:lnTo>
                <a:lnTo>
                  <a:pt x="264367" y="239496"/>
                </a:lnTo>
                <a:lnTo>
                  <a:pt x="264827" y="246329"/>
                </a:lnTo>
                <a:lnTo>
                  <a:pt x="265134" y="252790"/>
                </a:lnTo>
                <a:lnTo>
                  <a:pt x="263433" y="259954"/>
                </a:lnTo>
                <a:lnTo>
                  <a:pt x="260395" y="267588"/>
                </a:lnTo>
                <a:lnTo>
                  <a:pt x="256464" y="275535"/>
                </a:lnTo>
                <a:lnTo>
                  <a:pt x="250986" y="283690"/>
                </a:lnTo>
                <a:lnTo>
                  <a:pt x="244476" y="291984"/>
                </a:lnTo>
                <a:lnTo>
                  <a:pt x="237280" y="300371"/>
                </a:lnTo>
                <a:lnTo>
                  <a:pt x="230576" y="306915"/>
                </a:lnTo>
                <a:lnTo>
                  <a:pt x="224202" y="312230"/>
                </a:lnTo>
                <a:lnTo>
                  <a:pt x="218048" y="316726"/>
                </a:lnTo>
                <a:lnTo>
                  <a:pt x="212993" y="320676"/>
                </a:lnTo>
                <a:lnTo>
                  <a:pt x="204836" y="327605"/>
                </a:lnTo>
                <a:lnTo>
                  <a:pt x="200375" y="330786"/>
                </a:lnTo>
                <a:lnTo>
                  <a:pt x="195496" y="333859"/>
                </a:lnTo>
                <a:lnTo>
                  <a:pt x="190338" y="336860"/>
                </a:lnTo>
                <a:lnTo>
                  <a:pt x="184995" y="338861"/>
                </a:lnTo>
                <a:lnTo>
                  <a:pt x="179528" y="340195"/>
                </a:lnTo>
                <a:lnTo>
                  <a:pt x="173977" y="341084"/>
                </a:lnTo>
                <a:lnTo>
                  <a:pt x="168373" y="342630"/>
                </a:lnTo>
                <a:lnTo>
                  <a:pt x="162731" y="344613"/>
                </a:lnTo>
                <a:lnTo>
                  <a:pt x="111443" y="351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5"/>
          <p:cNvSpPr/>
          <p:nvPr/>
        </p:nvSpPr>
        <p:spPr>
          <a:xfrm>
            <a:off x="1468816" y="2314757"/>
            <a:ext cx="231226" cy="334146"/>
          </a:xfrm>
          <a:custGeom>
            <a:avLst/>
            <a:gdLst/>
            <a:ahLst/>
            <a:cxnLst/>
            <a:rect l="0" t="0" r="0" b="0"/>
            <a:pathLst>
              <a:path w="231226" h="334146">
                <a:moveTo>
                  <a:pt x="17083" y="111260"/>
                </a:moveTo>
                <a:lnTo>
                  <a:pt x="7982" y="111260"/>
                </a:lnTo>
                <a:lnTo>
                  <a:pt x="5301" y="109355"/>
                </a:lnTo>
                <a:lnTo>
                  <a:pt x="3513" y="106180"/>
                </a:lnTo>
                <a:lnTo>
                  <a:pt x="644" y="96498"/>
                </a:lnTo>
                <a:lnTo>
                  <a:pt x="252" y="90094"/>
                </a:lnTo>
                <a:lnTo>
                  <a:pt x="0" y="79562"/>
                </a:lnTo>
                <a:lnTo>
                  <a:pt x="932" y="77746"/>
                </a:lnTo>
                <a:lnTo>
                  <a:pt x="5842" y="70638"/>
                </a:lnTo>
                <a:lnTo>
                  <a:pt x="8673" y="62500"/>
                </a:lnTo>
                <a:lnTo>
                  <a:pt x="15121" y="53103"/>
                </a:lnTo>
                <a:lnTo>
                  <a:pt x="20339" y="43820"/>
                </a:lnTo>
                <a:lnTo>
                  <a:pt x="24016" y="39630"/>
                </a:lnTo>
                <a:lnTo>
                  <a:pt x="28373" y="35884"/>
                </a:lnTo>
                <a:lnTo>
                  <a:pt x="33182" y="32435"/>
                </a:lnTo>
                <a:lnTo>
                  <a:pt x="53603" y="18478"/>
                </a:lnTo>
                <a:lnTo>
                  <a:pt x="60480" y="14163"/>
                </a:lnTo>
                <a:lnTo>
                  <a:pt x="66969" y="10334"/>
                </a:lnTo>
                <a:lnTo>
                  <a:pt x="73201" y="6828"/>
                </a:lnTo>
                <a:lnTo>
                  <a:pt x="79260" y="4491"/>
                </a:lnTo>
                <a:lnTo>
                  <a:pt x="85205" y="2933"/>
                </a:lnTo>
                <a:lnTo>
                  <a:pt x="91072" y="1895"/>
                </a:lnTo>
                <a:lnTo>
                  <a:pt x="96889" y="1202"/>
                </a:lnTo>
                <a:lnTo>
                  <a:pt x="102672" y="741"/>
                </a:lnTo>
                <a:lnTo>
                  <a:pt x="108433" y="433"/>
                </a:lnTo>
                <a:lnTo>
                  <a:pt x="119913" y="91"/>
                </a:lnTo>
                <a:lnTo>
                  <a:pt x="125642" y="0"/>
                </a:lnTo>
                <a:lnTo>
                  <a:pt x="132318" y="892"/>
                </a:lnTo>
                <a:lnTo>
                  <a:pt x="139627" y="2439"/>
                </a:lnTo>
                <a:lnTo>
                  <a:pt x="147356" y="4422"/>
                </a:lnTo>
                <a:lnTo>
                  <a:pt x="153462" y="6698"/>
                </a:lnTo>
                <a:lnTo>
                  <a:pt x="158485" y="9167"/>
                </a:lnTo>
                <a:lnTo>
                  <a:pt x="162786" y="11765"/>
                </a:lnTo>
                <a:lnTo>
                  <a:pt x="166606" y="14450"/>
                </a:lnTo>
                <a:lnTo>
                  <a:pt x="173391" y="19973"/>
                </a:lnTo>
                <a:lnTo>
                  <a:pt x="175581" y="22780"/>
                </a:lnTo>
                <a:lnTo>
                  <a:pt x="178014" y="28438"/>
                </a:lnTo>
                <a:lnTo>
                  <a:pt x="183935" y="46080"/>
                </a:lnTo>
                <a:lnTo>
                  <a:pt x="184515" y="53519"/>
                </a:lnTo>
                <a:lnTo>
                  <a:pt x="183950" y="61336"/>
                </a:lnTo>
                <a:lnTo>
                  <a:pt x="182620" y="69405"/>
                </a:lnTo>
                <a:lnTo>
                  <a:pt x="179829" y="78594"/>
                </a:lnTo>
                <a:lnTo>
                  <a:pt x="176063" y="88530"/>
                </a:lnTo>
                <a:lnTo>
                  <a:pt x="171647" y="98964"/>
                </a:lnTo>
                <a:lnTo>
                  <a:pt x="165846" y="108778"/>
                </a:lnTo>
                <a:lnTo>
                  <a:pt x="159121" y="118178"/>
                </a:lnTo>
                <a:lnTo>
                  <a:pt x="151780" y="127302"/>
                </a:lnTo>
                <a:lnTo>
                  <a:pt x="143076" y="136242"/>
                </a:lnTo>
                <a:lnTo>
                  <a:pt x="133464" y="145060"/>
                </a:lnTo>
                <a:lnTo>
                  <a:pt x="123245" y="153796"/>
                </a:lnTo>
                <a:lnTo>
                  <a:pt x="114528" y="160572"/>
                </a:lnTo>
                <a:lnTo>
                  <a:pt x="106812" y="166042"/>
                </a:lnTo>
                <a:lnTo>
                  <a:pt x="99762" y="170642"/>
                </a:lnTo>
                <a:lnTo>
                  <a:pt x="93158" y="174660"/>
                </a:lnTo>
                <a:lnTo>
                  <a:pt x="86850" y="178292"/>
                </a:lnTo>
                <a:lnTo>
                  <a:pt x="80739" y="181665"/>
                </a:lnTo>
                <a:lnTo>
                  <a:pt x="75713" y="183914"/>
                </a:lnTo>
                <a:lnTo>
                  <a:pt x="71410" y="185414"/>
                </a:lnTo>
                <a:lnTo>
                  <a:pt x="67589" y="186413"/>
                </a:lnTo>
                <a:lnTo>
                  <a:pt x="62183" y="187080"/>
                </a:lnTo>
                <a:lnTo>
                  <a:pt x="55723" y="187524"/>
                </a:lnTo>
                <a:lnTo>
                  <a:pt x="41876" y="188018"/>
                </a:lnTo>
                <a:lnTo>
                  <a:pt x="20725" y="188361"/>
                </a:lnTo>
                <a:lnTo>
                  <a:pt x="19511" y="187425"/>
                </a:lnTo>
                <a:lnTo>
                  <a:pt x="18702" y="185850"/>
                </a:lnTo>
                <a:lnTo>
                  <a:pt x="18162" y="183846"/>
                </a:lnTo>
                <a:lnTo>
                  <a:pt x="18755" y="182511"/>
                </a:lnTo>
                <a:lnTo>
                  <a:pt x="20103" y="181621"/>
                </a:lnTo>
                <a:lnTo>
                  <a:pt x="21954" y="181027"/>
                </a:lnTo>
                <a:lnTo>
                  <a:pt x="23188" y="179679"/>
                </a:lnTo>
                <a:lnTo>
                  <a:pt x="24011" y="177828"/>
                </a:lnTo>
                <a:lnTo>
                  <a:pt x="24559" y="175641"/>
                </a:lnTo>
                <a:lnTo>
                  <a:pt x="26830" y="173231"/>
                </a:lnTo>
                <a:lnTo>
                  <a:pt x="30248" y="170671"/>
                </a:lnTo>
                <a:lnTo>
                  <a:pt x="34433" y="168013"/>
                </a:lnTo>
                <a:lnTo>
                  <a:pt x="39127" y="166240"/>
                </a:lnTo>
                <a:lnTo>
                  <a:pt x="44162" y="165058"/>
                </a:lnTo>
                <a:lnTo>
                  <a:pt x="49423" y="164271"/>
                </a:lnTo>
                <a:lnTo>
                  <a:pt x="54836" y="162793"/>
                </a:lnTo>
                <a:lnTo>
                  <a:pt x="60349" y="160855"/>
                </a:lnTo>
                <a:lnTo>
                  <a:pt x="65930" y="158611"/>
                </a:lnTo>
                <a:lnTo>
                  <a:pt x="71555" y="156162"/>
                </a:lnTo>
                <a:lnTo>
                  <a:pt x="82886" y="150901"/>
                </a:lnTo>
                <a:lnTo>
                  <a:pt x="88574" y="149118"/>
                </a:lnTo>
                <a:lnTo>
                  <a:pt x="94272" y="147929"/>
                </a:lnTo>
                <a:lnTo>
                  <a:pt x="99974" y="147136"/>
                </a:lnTo>
                <a:lnTo>
                  <a:pt x="106634" y="146607"/>
                </a:lnTo>
                <a:lnTo>
                  <a:pt x="113931" y="146255"/>
                </a:lnTo>
                <a:lnTo>
                  <a:pt x="121654" y="146020"/>
                </a:lnTo>
                <a:lnTo>
                  <a:pt x="128707" y="146816"/>
                </a:lnTo>
                <a:lnTo>
                  <a:pt x="135314" y="148299"/>
                </a:lnTo>
                <a:lnTo>
                  <a:pt x="141624" y="150240"/>
                </a:lnTo>
                <a:lnTo>
                  <a:pt x="147735" y="152487"/>
                </a:lnTo>
                <a:lnTo>
                  <a:pt x="153715" y="154937"/>
                </a:lnTo>
                <a:lnTo>
                  <a:pt x="159606" y="157523"/>
                </a:lnTo>
                <a:lnTo>
                  <a:pt x="165439" y="159247"/>
                </a:lnTo>
                <a:lnTo>
                  <a:pt x="171232" y="160396"/>
                </a:lnTo>
                <a:lnTo>
                  <a:pt x="176999" y="161162"/>
                </a:lnTo>
                <a:lnTo>
                  <a:pt x="183701" y="163578"/>
                </a:lnTo>
                <a:lnTo>
                  <a:pt x="191027" y="167094"/>
                </a:lnTo>
                <a:lnTo>
                  <a:pt x="198768" y="171343"/>
                </a:lnTo>
                <a:lnTo>
                  <a:pt x="204882" y="175128"/>
                </a:lnTo>
                <a:lnTo>
                  <a:pt x="209910" y="178603"/>
                </a:lnTo>
                <a:lnTo>
                  <a:pt x="214214" y="181873"/>
                </a:lnTo>
                <a:lnTo>
                  <a:pt x="218036" y="185958"/>
                </a:lnTo>
                <a:lnTo>
                  <a:pt x="224824" y="195576"/>
                </a:lnTo>
                <a:lnTo>
                  <a:pt x="228475" y="203662"/>
                </a:lnTo>
                <a:lnTo>
                  <a:pt x="229449" y="207151"/>
                </a:lnTo>
                <a:lnTo>
                  <a:pt x="230098" y="212335"/>
                </a:lnTo>
                <a:lnTo>
                  <a:pt x="230531" y="218648"/>
                </a:lnTo>
                <a:lnTo>
                  <a:pt x="231011" y="232331"/>
                </a:lnTo>
                <a:lnTo>
                  <a:pt x="231225" y="244762"/>
                </a:lnTo>
                <a:lnTo>
                  <a:pt x="230329" y="249791"/>
                </a:lnTo>
                <a:lnTo>
                  <a:pt x="226794" y="257919"/>
                </a:lnTo>
                <a:lnTo>
                  <a:pt x="223566" y="262373"/>
                </a:lnTo>
                <a:lnTo>
                  <a:pt x="219508" y="267247"/>
                </a:lnTo>
                <a:lnTo>
                  <a:pt x="210872" y="276790"/>
                </a:lnTo>
                <a:lnTo>
                  <a:pt x="203860" y="284207"/>
                </a:lnTo>
                <a:lnTo>
                  <a:pt x="194556" y="293737"/>
                </a:lnTo>
                <a:lnTo>
                  <a:pt x="190644" y="296729"/>
                </a:lnTo>
                <a:lnTo>
                  <a:pt x="186130" y="299676"/>
                </a:lnTo>
                <a:lnTo>
                  <a:pt x="181216" y="302593"/>
                </a:lnTo>
                <a:lnTo>
                  <a:pt x="173178" y="306443"/>
                </a:lnTo>
                <a:lnTo>
                  <a:pt x="163056" y="310914"/>
                </a:lnTo>
                <a:lnTo>
                  <a:pt x="151546" y="315801"/>
                </a:lnTo>
                <a:lnTo>
                  <a:pt x="141015" y="320010"/>
                </a:lnTo>
                <a:lnTo>
                  <a:pt x="121694" y="327228"/>
                </a:lnTo>
                <a:lnTo>
                  <a:pt x="113494" y="329534"/>
                </a:lnTo>
                <a:lnTo>
                  <a:pt x="106122" y="331071"/>
                </a:lnTo>
                <a:lnTo>
                  <a:pt x="77091" y="334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6"/>
          <p:cNvSpPr/>
          <p:nvPr/>
        </p:nvSpPr>
        <p:spPr>
          <a:xfrm>
            <a:off x="1683067" y="2460307"/>
            <a:ext cx="240031" cy="102871"/>
          </a:xfrm>
          <a:custGeom>
            <a:avLst/>
            <a:gdLst/>
            <a:ahLst/>
            <a:cxnLst/>
            <a:rect l="0" t="0" r="0" b="0"/>
            <a:pathLst>
              <a:path w="240031" h="102871">
                <a:moveTo>
                  <a:pt x="0" y="0"/>
                </a:moveTo>
                <a:lnTo>
                  <a:pt x="16482" y="0"/>
                </a:lnTo>
                <a:lnTo>
                  <a:pt x="22418" y="953"/>
                </a:lnTo>
                <a:lnTo>
                  <a:pt x="29233" y="2540"/>
                </a:lnTo>
                <a:lnTo>
                  <a:pt x="36634" y="4551"/>
                </a:lnTo>
                <a:lnTo>
                  <a:pt x="43472" y="6844"/>
                </a:lnTo>
                <a:lnTo>
                  <a:pt x="49937" y="9325"/>
                </a:lnTo>
                <a:lnTo>
                  <a:pt x="56151" y="11932"/>
                </a:lnTo>
                <a:lnTo>
                  <a:pt x="61246" y="13670"/>
                </a:lnTo>
                <a:lnTo>
                  <a:pt x="65596" y="14828"/>
                </a:lnTo>
                <a:lnTo>
                  <a:pt x="69448" y="15600"/>
                </a:lnTo>
                <a:lnTo>
                  <a:pt x="74874" y="18020"/>
                </a:lnTo>
                <a:lnTo>
                  <a:pt x="81348" y="21538"/>
                </a:lnTo>
                <a:lnTo>
                  <a:pt x="88522" y="25789"/>
                </a:lnTo>
                <a:lnTo>
                  <a:pt x="111733" y="40672"/>
                </a:lnTo>
                <a:lnTo>
                  <a:pt x="125924" y="49975"/>
                </a:lnTo>
                <a:lnTo>
                  <a:pt x="140147" y="58081"/>
                </a:lnTo>
                <a:lnTo>
                  <a:pt x="154391" y="65391"/>
                </a:lnTo>
                <a:lnTo>
                  <a:pt x="197820" y="86259"/>
                </a:lnTo>
                <a:lnTo>
                  <a:pt x="206175" y="89891"/>
                </a:lnTo>
                <a:lnTo>
                  <a:pt x="214602" y="93265"/>
                </a:lnTo>
                <a:lnTo>
                  <a:pt x="24003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87"/>
          <p:cNvSpPr/>
          <p:nvPr/>
        </p:nvSpPr>
        <p:spPr>
          <a:xfrm>
            <a:off x="1734502" y="2468880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154305" y="0"/>
                </a:moveTo>
                <a:lnTo>
                  <a:pt x="149754" y="13652"/>
                </a:lnTo>
                <a:lnTo>
                  <a:pt x="146509" y="20531"/>
                </a:lnTo>
                <a:lnTo>
                  <a:pt x="142440" y="27975"/>
                </a:lnTo>
                <a:lnTo>
                  <a:pt x="137822" y="35795"/>
                </a:lnTo>
                <a:lnTo>
                  <a:pt x="131887" y="43866"/>
                </a:lnTo>
                <a:lnTo>
                  <a:pt x="125072" y="52103"/>
                </a:lnTo>
                <a:lnTo>
                  <a:pt x="117671" y="60453"/>
                </a:lnTo>
                <a:lnTo>
                  <a:pt x="111785" y="67925"/>
                </a:lnTo>
                <a:lnTo>
                  <a:pt x="106908" y="74810"/>
                </a:lnTo>
                <a:lnTo>
                  <a:pt x="102705" y="81306"/>
                </a:lnTo>
                <a:lnTo>
                  <a:pt x="97997" y="86589"/>
                </a:lnTo>
                <a:lnTo>
                  <a:pt x="92954" y="91063"/>
                </a:lnTo>
                <a:lnTo>
                  <a:pt x="87687" y="94999"/>
                </a:lnTo>
                <a:lnTo>
                  <a:pt x="82270" y="98575"/>
                </a:lnTo>
                <a:lnTo>
                  <a:pt x="76755" y="101912"/>
                </a:lnTo>
                <a:lnTo>
                  <a:pt x="71172" y="105088"/>
                </a:lnTo>
                <a:lnTo>
                  <a:pt x="66498" y="109111"/>
                </a:lnTo>
                <a:lnTo>
                  <a:pt x="62429" y="113698"/>
                </a:lnTo>
                <a:lnTo>
                  <a:pt x="58765" y="118661"/>
                </a:lnTo>
                <a:lnTo>
                  <a:pt x="54416" y="123875"/>
                </a:lnTo>
                <a:lnTo>
                  <a:pt x="49613" y="129255"/>
                </a:lnTo>
                <a:lnTo>
                  <a:pt x="40147" y="139362"/>
                </a:lnTo>
                <a:lnTo>
                  <a:pt x="28511" y="151359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8"/>
          <p:cNvSpPr/>
          <p:nvPr/>
        </p:nvSpPr>
        <p:spPr>
          <a:xfrm>
            <a:off x="2017394" y="249459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16483" y="17145"/>
                </a:lnTo>
                <a:lnTo>
                  <a:pt x="21466" y="16192"/>
                </a:lnTo>
                <a:lnTo>
                  <a:pt x="26694" y="14605"/>
                </a:lnTo>
                <a:lnTo>
                  <a:pt x="32083" y="12594"/>
                </a:lnTo>
                <a:lnTo>
                  <a:pt x="37581" y="11254"/>
                </a:lnTo>
                <a:lnTo>
                  <a:pt x="43152" y="10360"/>
                </a:lnTo>
                <a:lnTo>
                  <a:pt x="48771" y="9764"/>
                </a:lnTo>
                <a:lnTo>
                  <a:pt x="56327" y="8414"/>
                </a:lnTo>
                <a:lnTo>
                  <a:pt x="65174" y="6562"/>
                </a:lnTo>
                <a:lnTo>
                  <a:pt x="74882" y="4375"/>
                </a:lnTo>
                <a:lnTo>
                  <a:pt x="83259" y="2917"/>
                </a:lnTo>
                <a:lnTo>
                  <a:pt x="90749" y="1944"/>
                </a:lnTo>
                <a:lnTo>
                  <a:pt x="97647" y="1296"/>
                </a:lnTo>
                <a:lnTo>
                  <a:pt x="105103" y="864"/>
                </a:lnTo>
                <a:lnTo>
                  <a:pt x="121008" y="38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89"/>
          <p:cNvSpPr/>
          <p:nvPr/>
        </p:nvSpPr>
        <p:spPr>
          <a:xfrm>
            <a:off x="1991677" y="2614612"/>
            <a:ext cx="265749" cy="51436"/>
          </a:xfrm>
          <a:custGeom>
            <a:avLst/>
            <a:gdLst/>
            <a:ahLst/>
            <a:cxnLst/>
            <a:rect l="0" t="0" r="0" b="0"/>
            <a:pathLst>
              <a:path w="265749" h="51436">
                <a:moveTo>
                  <a:pt x="0" y="51435"/>
                </a:moveTo>
                <a:lnTo>
                  <a:pt x="35795" y="39503"/>
                </a:lnTo>
                <a:lnTo>
                  <a:pt x="42913" y="36813"/>
                </a:lnTo>
                <a:lnTo>
                  <a:pt x="49564" y="34067"/>
                </a:lnTo>
                <a:lnTo>
                  <a:pt x="55903" y="31284"/>
                </a:lnTo>
                <a:lnTo>
                  <a:pt x="68701" y="28476"/>
                </a:lnTo>
                <a:lnTo>
                  <a:pt x="85806" y="25652"/>
                </a:lnTo>
                <a:lnTo>
                  <a:pt x="105781" y="22816"/>
                </a:lnTo>
                <a:lnTo>
                  <a:pt x="121956" y="20926"/>
                </a:lnTo>
                <a:lnTo>
                  <a:pt x="135596" y="19665"/>
                </a:lnTo>
                <a:lnTo>
                  <a:pt x="147548" y="18825"/>
                </a:lnTo>
                <a:lnTo>
                  <a:pt x="157420" y="17313"/>
                </a:lnTo>
                <a:lnTo>
                  <a:pt x="165907" y="15352"/>
                </a:lnTo>
                <a:lnTo>
                  <a:pt x="173469" y="13092"/>
                </a:lnTo>
                <a:lnTo>
                  <a:pt x="180416" y="11586"/>
                </a:lnTo>
                <a:lnTo>
                  <a:pt x="186953" y="10581"/>
                </a:lnTo>
                <a:lnTo>
                  <a:pt x="193215" y="991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0"/>
          <p:cNvSpPr/>
          <p:nvPr/>
        </p:nvSpPr>
        <p:spPr>
          <a:xfrm>
            <a:off x="2317432" y="2460307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4551" y="29739"/>
                </a:lnTo>
                <a:lnTo>
                  <a:pt x="7797" y="28399"/>
                </a:lnTo>
                <a:lnTo>
                  <a:pt x="11865" y="27505"/>
                </a:lnTo>
                <a:lnTo>
                  <a:pt x="16483" y="26909"/>
                </a:lnTo>
                <a:lnTo>
                  <a:pt x="20513" y="26512"/>
                </a:lnTo>
                <a:lnTo>
                  <a:pt x="24153" y="26247"/>
                </a:lnTo>
                <a:lnTo>
                  <a:pt x="27532" y="26070"/>
                </a:lnTo>
                <a:lnTo>
                  <a:pt x="31690" y="25000"/>
                </a:lnTo>
                <a:lnTo>
                  <a:pt x="36367" y="23335"/>
                </a:lnTo>
                <a:lnTo>
                  <a:pt x="41389" y="21271"/>
                </a:lnTo>
                <a:lnTo>
                  <a:pt x="53310" y="18943"/>
                </a:lnTo>
                <a:lnTo>
                  <a:pt x="69830" y="16439"/>
                </a:lnTo>
                <a:lnTo>
                  <a:pt x="89416" y="13817"/>
                </a:lnTo>
                <a:lnTo>
                  <a:pt x="104378" y="12069"/>
                </a:lnTo>
                <a:lnTo>
                  <a:pt x="116258" y="10903"/>
                </a:lnTo>
                <a:lnTo>
                  <a:pt x="133585" y="9609"/>
                </a:lnTo>
                <a:lnTo>
                  <a:pt x="144461" y="9033"/>
                </a:lnTo>
                <a:lnTo>
                  <a:pt x="155010" y="8777"/>
                </a:lnTo>
                <a:lnTo>
                  <a:pt x="160490" y="8709"/>
                </a:lnTo>
                <a:lnTo>
                  <a:pt x="164143" y="7711"/>
                </a:lnTo>
                <a:lnTo>
                  <a:pt x="166579" y="6093"/>
                </a:lnTo>
                <a:lnTo>
                  <a:pt x="168203" y="4062"/>
                </a:lnTo>
                <a:lnTo>
                  <a:pt x="171190" y="2708"/>
                </a:lnTo>
                <a:lnTo>
                  <a:pt x="175087" y="1805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1"/>
          <p:cNvSpPr/>
          <p:nvPr/>
        </p:nvSpPr>
        <p:spPr>
          <a:xfrm>
            <a:off x="2300287" y="2511742"/>
            <a:ext cx="368392" cy="334329"/>
          </a:xfrm>
          <a:custGeom>
            <a:avLst/>
            <a:gdLst/>
            <a:ahLst/>
            <a:cxnLst/>
            <a:rect l="0" t="0" r="0" b="0"/>
            <a:pathLst>
              <a:path w="368392" h="334329">
                <a:moveTo>
                  <a:pt x="0" y="0"/>
                </a:moveTo>
                <a:lnTo>
                  <a:pt x="13652" y="9102"/>
                </a:lnTo>
                <a:lnTo>
                  <a:pt x="22895" y="16110"/>
                </a:lnTo>
                <a:lnTo>
                  <a:pt x="26694" y="19313"/>
                </a:lnTo>
                <a:lnTo>
                  <a:pt x="29226" y="22400"/>
                </a:lnTo>
                <a:lnTo>
                  <a:pt x="30914" y="25411"/>
                </a:lnTo>
                <a:lnTo>
                  <a:pt x="32039" y="28371"/>
                </a:lnTo>
                <a:lnTo>
                  <a:pt x="35830" y="34199"/>
                </a:lnTo>
                <a:lnTo>
                  <a:pt x="40689" y="40917"/>
                </a:lnTo>
                <a:lnTo>
                  <a:pt x="46024" y="50253"/>
                </a:lnTo>
                <a:lnTo>
                  <a:pt x="48780" y="59220"/>
                </a:lnTo>
                <a:lnTo>
                  <a:pt x="51570" y="70912"/>
                </a:lnTo>
                <a:lnTo>
                  <a:pt x="54383" y="84422"/>
                </a:lnTo>
                <a:lnTo>
                  <a:pt x="57210" y="95334"/>
                </a:lnTo>
                <a:lnTo>
                  <a:pt x="60047" y="104514"/>
                </a:lnTo>
                <a:lnTo>
                  <a:pt x="62892" y="112538"/>
                </a:lnTo>
                <a:lnTo>
                  <a:pt x="64788" y="118841"/>
                </a:lnTo>
                <a:lnTo>
                  <a:pt x="66894" y="128383"/>
                </a:lnTo>
                <a:lnTo>
                  <a:pt x="68536" y="136932"/>
                </a:lnTo>
                <a:lnTo>
                  <a:pt x="77899" y="127805"/>
                </a:lnTo>
                <a:lnTo>
                  <a:pt x="110291" y="95448"/>
                </a:lnTo>
                <a:lnTo>
                  <a:pt x="116390" y="90302"/>
                </a:lnTo>
                <a:lnTo>
                  <a:pt x="123313" y="84966"/>
                </a:lnTo>
                <a:lnTo>
                  <a:pt x="130786" y="79504"/>
                </a:lnTo>
                <a:lnTo>
                  <a:pt x="138626" y="75863"/>
                </a:lnTo>
                <a:lnTo>
                  <a:pt x="146710" y="73435"/>
                </a:lnTo>
                <a:lnTo>
                  <a:pt x="154957" y="71817"/>
                </a:lnTo>
                <a:lnTo>
                  <a:pt x="162359" y="70738"/>
                </a:lnTo>
                <a:lnTo>
                  <a:pt x="169200" y="70019"/>
                </a:lnTo>
                <a:lnTo>
                  <a:pt x="175665" y="69539"/>
                </a:lnTo>
                <a:lnTo>
                  <a:pt x="181880" y="69219"/>
                </a:lnTo>
                <a:lnTo>
                  <a:pt x="193865" y="68864"/>
                </a:lnTo>
                <a:lnTo>
                  <a:pt x="211323" y="68664"/>
                </a:lnTo>
                <a:lnTo>
                  <a:pt x="218035" y="69589"/>
                </a:lnTo>
                <a:lnTo>
                  <a:pt x="225367" y="71157"/>
                </a:lnTo>
                <a:lnTo>
                  <a:pt x="233112" y="73156"/>
                </a:lnTo>
                <a:lnTo>
                  <a:pt x="241133" y="75440"/>
                </a:lnTo>
                <a:lnTo>
                  <a:pt x="257665" y="80519"/>
                </a:lnTo>
                <a:lnTo>
                  <a:pt x="265122" y="83207"/>
                </a:lnTo>
                <a:lnTo>
                  <a:pt x="271998" y="85951"/>
                </a:lnTo>
                <a:lnTo>
                  <a:pt x="278487" y="88733"/>
                </a:lnTo>
                <a:lnTo>
                  <a:pt x="285671" y="91541"/>
                </a:lnTo>
                <a:lnTo>
                  <a:pt x="301272" y="97200"/>
                </a:lnTo>
                <a:lnTo>
                  <a:pt x="308480" y="100995"/>
                </a:lnTo>
                <a:lnTo>
                  <a:pt x="315191" y="105430"/>
                </a:lnTo>
                <a:lnTo>
                  <a:pt x="321570" y="110292"/>
                </a:lnTo>
                <a:lnTo>
                  <a:pt x="328680" y="116390"/>
                </a:lnTo>
                <a:lnTo>
                  <a:pt x="336278" y="123314"/>
                </a:lnTo>
                <a:lnTo>
                  <a:pt x="344200" y="130786"/>
                </a:lnTo>
                <a:lnTo>
                  <a:pt x="350434" y="137673"/>
                </a:lnTo>
                <a:lnTo>
                  <a:pt x="355543" y="144170"/>
                </a:lnTo>
                <a:lnTo>
                  <a:pt x="359901" y="150406"/>
                </a:lnTo>
                <a:lnTo>
                  <a:pt x="364743" y="159874"/>
                </a:lnTo>
                <a:lnTo>
                  <a:pt x="366035" y="163733"/>
                </a:lnTo>
                <a:lnTo>
                  <a:pt x="366896" y="170115"/>
                </a:lnTo>
                <a:lnTo>
                  <a:pt x="367470" y="178180"/>
                </a:lnTo>
                <a:lnTo>
                  <a:pt x="368107" y="195397"/>
                </a:lnTo>
                <a:lnTo>
                  <a:pt x="368391" y="209398"/>
                </a:lnTo>
                <a:lnTo>
                  <a:pt x="367514" y="215799"/>
                </a:lnTo>
                <a:lnTo>
                  <a:pt x="365977" y="221971"/>
                </a:lnTo>
                <a:lnTo>
                  <a:pt x="363999" y="227990"/>
                </a:lnTo>
                <a:lnTo>
                  <a:pt x="360776" y="233909"/>
                </a:lnTo>
                <a:lnTo>
                  <a:pt x="356722" y="239759"/>
                </a:lnTo>
                <a:lnTo>
                  <a:pt x="352115" y="245564"/>
                </a:lnTo>
                <a:lnTo>
                  <a:pt x="345233" y="252292"/>
                </a:lnTo>
                <a:lnTo>
                  <a:pt x="336835" y="259635"/>
                </a:lnTo>
                <a:lnTo>
                  <a:pt x="327427" y="267388"/>
                </a:lnTo>
                <a:lnTo>
                  <a:pt x="318297" y="273508"/>
                </a:lnTo>
                <a:lnTo>
                  <a:pt x="309353" y="278541"/>
                </a:lnTo>
                <a:lnTo>
                  <a:pt x="300533" y="282849"/>
                </a:lnTo>
                <a:lnTo>
                  <a:pt x="291795" y="286674"/>
                </a:lnTo>
                <a:lnTo>
                  <a:pt x="283113" y="290176"/>
                </a:lnTo>
                <a:lnTo>
                  <a:pt x="274467" y="293463"/>
                </a:lnTo>
                <a:lnTo>
                  <a:pt x="266798" y="296607"/>
                </a:lnTo>
                <a:lnTo>
                  <a:pt x="259780" y="299656"/>
                </a:lnTo>
                <a:lnTo>
                  <a:pt x="253197" y="302640"/>
                </a:lnTo>
                <a:lnTo>
                  <a:pt x="243093" y="306535"/>
                </a:lnTo>
                <a:lnTo>
                  <a:pt x="216626" y="315943"/>
                </a:lnTo>
                <a:lnTo>
                  <a:pt x="205378" y="319214"/>
                </a:lnTo>
                <a:lnTo>
                  <a:pt x="195974" y="321394"/>
                </a:lnTo>
                <a:lnTo>
                  <a:pt x="187799" y="322848"/>
                </a:lnTo>
                <a:lnTo>
                  <a:pt x="179492" y="323817"/>
                </a:lnTo>
                <a:lnTo>
                  <a:pt x="171096" y="324463"/>
                </a:lnTo>
                <a:lnTo>
                  <a:pt x="13716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92"/>
          <p:cNvSpPr/>
          <p:nvPr/>
        </p:nvSpPr>
        <p:spPr>
          <a:xfrm>
            <a:off x="2737484" y="2631757"/>
            <a:ext cx="291467" cy="145733"/>
          </a:xfrm>
          <a:custGeom>
            <a:avLst/>
            <a:gdLst/>
            <a:ahLst/>
            <a:cxnLst/>
            <a:rect l="0" t="0" r="0" b="0"/>
            <a:pathLst>
              <a:path w="291467" h="145733">
                <a:moveTo>
                  <a:pt x="0" y="0"/>
                </a:moveTo>
                <a:lnTo>
                  <a:pt x="13653" y="9102"/>
                </a:lnTo>
                <a:lnTo>
                  <a:pt x="19580" y="11783"/>
                </a:lnTo>
                <a:lnTo>
                  <a:pt x="25436" y="13570"/>
                </a:lnTo>
                <a:lnTo>
                  <a:pt x="31245" y="14762"/>
                </a:lnTo>
                <a:lnTo>
                  <a:pt x="38927" y="18414"/>
                </a:lnTo>
                <a:lnTo>
                  <a:pt x="47859" y="23706"/>
                </a:lnTo>
                <a:lnTo>
                  <a:pt x="57624" y="30091"/>
                </a:lnTo>
                <a:lnTo>
                  <a:pt x="66039" y="35301"/>
                </a:lnTo>
                <a:lnTo>
                  <a:pt x="73553" y="39727"/>
                </a:lnTo>
                <a:lnTo>
                  <a:pt x="80468" y="43629"/>
                </a:lnTo>
                <a:lnTo>
                  <a:pt x="93231" y="50506"/>
                </a:lnTo>
                <a:lnTo>
                  <a:pt x="122733" y="65600"/>
                </a:lnTo>
                <a:lnTo>
                  <a:pt x="134241" y="71383"/>
                </a:lnTo>
                <a:lnTo>
                  <a:pt x="139976" y="75211"/>
                </a:lnTo>
                <a:lnTo>
                  <a:pt x="145705" y="79668"/>
                </a:lnTo>
                <a:lnTo>
                  <a:pt x="151429" y="84545"/>
                </a:lnTo>
                <a:lnTo>
                  <a:pt x="160008" y="89701"/>
                </a:lnTo>
                <a:lnTo>
                  <a:pt x="170490" y="95043"/>
                </a:lnTo>
                <a:lnTo>
                  <a:pt x="182240" y="100509"/>
                </a:lnTo>
                <a:lnTo>
                  <a:pt x="195788" y="106059"/>
                </a:lnTo>
                <a:lnTo>
                  <a:pt x="210536" y="111664"/>
                </a:lnTo>
                <a:lnTo>
                  <a:pt x="226082" y="117305"/>
                </a:lnTo>
                <a:lnTo>
                  <a:pt x="237399" y="122018"/>
                </a:lnTo>
                <a:lnTo>
                  <a:pt x="245896" y="126113"/>
                </a:lnTo>
                <a:lnTo>
                  <a:pt x="258830" y="133203"/>
                </a:lnTo>
                <a:lnTo>
                  <a:pt x="264946" y="136427"/>
                </a:lnTo>
                <a:lnTo>
                  <a:pt x="291466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93"/>
          <p:cNvSpPr/>
          <p:nvPr/>
        </p:nvSpPr>
        <p:spPr>
          <a:xfrm>
            <a:off x="2780347" y="2674620"/>
            <a:ext cx="162879" cy="188595"/>
          </a:xfrm>
          <a:custGeom>
            <a:avLst/>
            <a:gdLst/>
            <a:ahLst/>
            <a:cxnLst/>
            <a:rect l="0" t="0" r="0" b="0"/>
            <a:pathLst>
              <a:path w="162879" h="188595">
                <a:moveTo>
                  <a:pt x="162878" y="0"/>
                </a:moveTo>
                <a:lnTo>
                  <a:pt x="153776" y="9101"/>
                </a:lnTo>
                <a:lnTo>
                  <a:pt x="150142" y="13687"/>
                </a:lnTo>
                <a:lnTo>
                  <a:pt x="146767" y="18650"/>
                </a:lnTo>
                <a:lnTo>
                  <a:pt x="143565" y="23863"/>
                </a:lnTo>
                <a:lnTo>
                  <a:pt x="139525" y="29244"/>
                </a:lnTo>
                <a:lnTo>
                  <a:pt x="134926" y="34736"/>
                </a:lnTo>
                <a:lnTo>
                  <a:pt x="125690" y="44965"/>
                </a:lnTo>
                <a:lnTo>
                  <a:pt x="118410" y="52687"/>
                </a:lnTo>
                <a:lnTo>
                  <a:pt x="71321" y="100119"/>
                </a:lnTo>
                <a:lnTo>
                  <a:pt x="64693" y="107703"/>
                </a:lnTo>
                <a:lnTo>
                  <a:pt x="57416" y="116570"/>
                </a:lnTo>
                <a:lnTo>
                  <a:pt x="49707" y="126290"/>
                </a:lnTo>
                <a:lnTo>
                  <a:pt x="42663" y="134676"/>
                </a:lnTo>
                <a:lnTo>
                  <a:pt x="36062" y="142171"/>
                </a:lnTo>
                <a:lnTo>
                  <a:pt x="29757" y="149073"/>
                </a:lnTo>
                <a:lnTo>
                  <a:pt x="24600" y="155580"/>
                </a:lnTo>
                <a:lnTo>
                  <a:pt x="20210" y="161822"/>
                </a:lnTo>
                <a:lnTo>
                  <a:pt x="16331" y="167889"/>
                </a:lnTo>
                <a:lnTo>
                  <a:pt x="12792" y="172886"/>
                </a:lnTo>
                <a:lnTo>
                  <a:pt x="9481" y="177169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94"/>
          <p:cNvSpPr/>
          <p:nvPr/>
        </p:nvSpPr>
        <p:spPr>
          <a:xfrm>
            <a:off x="3063239" y="2683192"/>
            <a:ext cx="222887" cy="42864"/>
          </a:xfrm>
          <a:custGeom>
            <a:avLst/>
            <a:gdLst/>
            <a:ahLst/>
            <a:cxnLst/>
            <a:rect l="0" t="0" r="0" b="0"/>
            <a:pathLst>
              <a:path w="222887" h="42864">
                <a:moveTo>
                  <a:pt x="0" y="42863"/>
                </a:moveTo>
                <a:lnTo>
                  <a:pt x="4551" y="42863"/>
                </a:lnTo>
                <a:lnTo>
                  <a:pt x="9702" y="40958"/>
                </a:lnTo>
                <a:lnTo>
                  <a:pt x="16946" y="37783"/>
                </a:lnTo>
                <a:lnTo>
                  <a:pt x="25585" y="33761"/>
                </a:lnTo>
                <a:lnTo>
                  <a:pt x="34201" y="31080"/>
                </a:lnTo>
                <a:lnTo>
                  <a:pt x="42804" y="29293"/>
                </a:lnTo>
                <a:lnTo>
                  <a:pt x="51396" y="28101"/>
                </a:lnTo>
                <a:lnTo>
                  <a:pt x="62839" y="25401"/>
                </a:lnTo>
                <a:lnTo>
                  <a:pt x="76183" y="21697"/>
                </a:lnTo>
                <a:lnTo>
                  <a:pt x="90794" y="17322"/>
                </a:lnTo>
                <a:lnTo>
                  <a:pt x="102439" y="14406"/>
                </a:lnTo>
                <a:lnTo>
                  <a:pt x="112108" y="12461"/>
                </a:lnTo>
                <a:lnTo>
                  <a:pt x="120459" y="11165"/>
                </a:lnTo>
                <a:lnTo>
                  <a:pt x="127931" y="10301"/>
                </a:lnTo>
                <a:lnTo>
                  <a:pt x="134817" y="9725"/>
                </a:lnTo>
                <a:lnTo>
                  <a:pt x="141313" y="9341"/>
                </a:lnTo>
                <a:lnTo>
                  <a:pt x="152312" y="8132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5"/>
          <p:cNvSpPr/>
          <p:nvPr/>
        </p:nvSpPr>
        <p:spPr>
          <a:xfrm>
            <a:off x="3453267" y="2528887"/>
            <a:ext cx="293590" cy="308452"/>
          </a:xfrm>
          <a:custGeom>
            <a:avLst/>
            <a:gdLst/>
            <a:ahLst/>
            <a:cxnLst/>
            <a:rect l="0" t="0" r="0" b="0"/>
            <a:pathLst>
              <a:path w="293590" h="308452">
                <a:moveTo>
                  <a:pt x="47170" y="0"/>
                </a:moveTo>
                <a:lnTo>
                  <a:pt x="42620" y="18204"/>
                </a:lnTo>
                <a:lnTo>
                  <a:pt x="39374" y="27376"/>
                </a:lnTo>
                <a:lnTo>
                  <a:pt x="35305" y="37300"/>
                </a:lnTo>
                <a:lnTo>
                  <a:pt x="30687" y="47727"/>
                </a:lnTo>
                <a:lnTo>
                  <a:pt x="25704" y="60393"/>
                </a:lnTo>
                <a:lnTo>
                  <a:pt x="15087" y="89706"/>
                </a:lnTo>
                <a:lnTo>
                  <a:pt x="11494" y="101714"/>
                </a:lnTo>
                <a:lnTo>
                  <a:pt x="9099" y="111625"/>
                </a:lnTo>
                <a:lnTo>
                  <a:pt x="7501" y="120136"/>
                </a:lnTo>
                <a:lnTo>
                  <a:pt x="703" y="163972"/>
                </a:lnTo>
                <a:lnTo>
                  <a:pt x="0" y="176942"/>
                </a:lnTo>
                <a:lnTo>
                  <a:pt x="483" y="187494"/>
                </a:lnTo>
                <a:lnTo>
                  <a:pt x="1758" y="196434"/>
                </a:lnTo>
                <a:lnTo>
                  <a:pt x="2608" y="204298"/>
                </a:lnTo>
                <a:lnTo>
                  <a:pt x="3174" y="211446"/>
                </a:lnTo>
                <a:lnTo>
                  <a:pt x="3552" y="218117"/>
                </a:lnTo>
                <a:lnTo>
                  <a:pt x="4756" y="224469"/>
                </a:lnTo>
                <a:lnTo>
                  <a:pt x="6512" y="230608"/>
                </a:lnTo>
                <a:lnTo>
                  <a:pt x="8635" y="236606"/>
                </a:lnTo>
                <a:lnTo>
                  <a:pt x="11955" y="242510"/>
                </a:lnTo>
                <a:lnTo>
                  <a:pt x="16073" y="248351"/>
                </a:lnTo>
                <a:lnTo>
                  <a:pt x="20724" y="254150"/>
                </a:lnTo>
                <a:lnTo>
                  <a:pt x="25729" y="258968"/>
                </a:lnTo>
                <a:lnTo>
                  <a:pt x="30971" y="263133"/>
                </a:lnTo>
                <a:lnTo>
                  <a:pt x="36371" y="266862"/>
                </a:lnTo>
                <a:lnTo>
                  <a:pt x="44910" y="276085"/>
                </a:lnTo>
                <a:lnTo>
                  <a:pt x="48521" y="281212"/>
                </a:lnTo>
                <a:lnTo>
                  <a:pt x="53785" y="285582"/>
                </a:lnTo>
                <a:lnTo>
                  <a:pt x="60153" y="289448"/>
                </a:lnTo>
                <a:lnTo>
                  <a:pt x="67256" y="292978"/>
                </a:lnTo>
                <a:lnTo>
                  <a:pt x="75800" y="296284"/>
                </a:lnTo>
                <a:lnTo>
                  <a:pt x="85307" y="299440"/>
                </a:lnTo>
                <a:lnTo>
                  <a:pt x="95455" y="302497"/>
                </a:lnTo>
                <a:lnTo>
                  <a:pt x="105077" y="304534"/>
                </a:lnTo>
                <a:lnTo>
                  <a:pt x="114350" y="305893"/>
                </a:lnTo>
                <a:lnTo>
                  <a:pt x="123389" y="306799"/>
                </a:lnTo>
                <a:lnTo>
                  <a:pt x="131320" y="307402"/>
                </a:lnTo>
                <a:lnTo>
                  <a:pt x="138513" y="307805"/>
                </a:lnTo>
                <a:lnTo>
                  <a:pt x="145213" y="308073"/>
                </a:lnTo>
                <a:lnTo>
                  <a:pt x="160277" y="308371"/>
                </a:lnTo>
                <a:lnTo>
                  <a:pt x="168295" y="308451"/>
                </a:lnTo>
                <a:lnTo>
                  <a:pt x="178402" y="307552"/>
                </a:lnTo>
                <a:lnTo>
                  <a:pt x="189903" y="305999"/>
                </a:lnTo>
                <a:lnTo>
                  <a:pt x="202333" y="304012"/>
                </a:lnTo>
                <a:lnTo>
                  <a:pt x="214430" y="300782"/>
                </a:lnTo>
                <a:lnTo>
                  <a:pt x="226304" y="296724"/>
                </a:lnTo>
                <a:lnTo>
                  <a:pt x="238030" y="292114"/>
                </a:lnTo>
                <a:lnTo>
                  <a:pt x="246800" y="288087"/>
                </a:lnTo>
                <a:lnTo>
                  <a:pt x="253599" y="284451"/>
                </a:lnTo>
                <a:lnTo>
                  <a:pt x="259085" y="281074"/>
                </a:lnTo>
                <a:lnTo>
                  <a:pt x="264646" y="277870"/>
                </a:lnTo>
                <a:lnTo>
                  <a:pt x="275906" y="271770"/>
                </a:lnTo>
                <a:lnTo>
                  <a:pt x="280623" y="266905"/>
                </a:lnTo>
                <a:lnTo>
                  <a:pt x="284720" y="260804"/>
                </a:lnTo>
                <a:lnTo>
                  <a:pt x="288405" y="253879"/>
                </a:lnTo>
                <a:lnTo>
                  <a:pt x="290861" y="246406"/>
                </a:lnTo>
                <a:lnTo>
                  <a:pt x="292498" y="238565"/>
                </a:lnTo>
                <a:lnTo>
                  <a:pt x="293589" y="230481"/>
                </a:lnTo>
                <a:lnTo>
                  <a:pt x="293365" y="222234"/>
                </a:lnTo>
                <a:lnTo>
                  <a:pt x="292262" y="213879"/>
                </a:lnTo>
                <a:lnTo>
                  <a:pt x="290575" y="205451"/>
                </a:lnTo>
                <a:lnTo>
                  <a:pt x="287545" y="197927"/>
                </a:lnTo>
                <a:lnTo>
                  <a:pt x="283620" y="191007"/>
                </a:lnTo>
                <a:lnTo>
                  <a:pt x="279098" y="184488"/>
                </a:lnTo>
                <a:lnTo>
                  <a:pt x="275131" y="179189"/>
                </a:lnTo>
                <a:lnTo>
                  <a:pt x="268184" y="170762"/>
                </a:lnTo>
                <a:lnTo>
                  <a:pt x="259381" y="163842"/>
                </a:lnTo>
                <a:lnTo>
                  <a:pt x="254366" y="160663"/>
                </a:lnTo>
                <a:lnTo>
                  <a:pt x="249118" y="157591"/>
                </a:lnTo>
                <a:lnTo>
                  <a:pt x="243715" y="154591"/>
                </a:lnTo>
                <a:lnTo>
                  <a:pt x="238207" y="151638"/>
                </a:lnTo>
                <a:lnTo>
                  <a:pt x="229548" y="148357"/>
                </a:lnTo>
                <a:lnTo>
                  <a:pt x="221572" y="146899"/>
                </a:lnTo>
                <a:lnTo>
                  <a:pt x="216778" y="146510"/>
                </a:lnTo>
                <a:lnTo>
                  <a:pt x="211677" y="146251"/>
                </a:lnTo>
                <a:lnTo>
                  <a:pt x="200929" y="145963"/>
                </a:lnTo>
                <a:lnTo>
                  <a:pt x="195396" y="145886"/>
                </a:lnTo>
                <a:lnTo>
                  <a:pt x="190755" y="146787"/>
                </a:lnTo>
                <a:lnTo>
                  <a:pt x="183058" y="150329"/>
                </a:lnTo>
                <a:lnTo>
                  <a:pt x="173922" y="152538"/>
                </a:lnTo>
                <a:lnTo>
                  <a:pt x="168819" y="153127"/>
                </a:lnTo>
                <a:lnTo>
                  <a:pt x="163512" y="154472"/>
                </a:lnTo>
                <a:lnTo>
                  <a:pt x="158069" y="156321"/>
                </a:lnTo>
                <a:lnTo>
                  <a:pt x="152535" y="158507"/>
                </a:lnTo>
                <a:lnTo>
                  <a:pt x="143847" y="163475"/>
                </a:lnTo>
                <a:lnTo>
                  <a:pt x="140196" y="166133"/>
                </a:lnTo>
                <a:lnTo>
                  <a:pt x="136810" y="170763"/>
                </a:lnTo>
                <a:lnTo>
                  <a:pt x="133600" y="176707"/>
                </a:lnTo>
                <a:lnTo>
                  <a:pt x="130508" y="183527"/>
                </a:lnTo>
                <a:lnTo>
                  <a:pt x="127493" y="190932"/>
                </a:lnTo>
                <a:lnTo>
                  <a:pt x="124531" y="198725"/>
                </a:lnTo>
                <a:lnTo>
                  <a:pt x="121604" y="206778"/>
                </a:lnTo>
                <a:lnTo>
                  <a:pt x="120605" y="214052"/>
                </a:lnTo>
                <a:lnTo>
                  <a:pt x="120892" y="220806"/>
                </a:lnTo>
                <a:lnTo>
                  <a:pt x="12432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6"/>
          <p:cNvSpPr/>
          <p:nvPr/>
        </p:nvSpPr>
        <p:spPr>
          <a:xfrm>
            <a:off x="3911917" y="2580322"/>
            <a:ext cx="8573" cy="300039"/>
          </a:xfrm>
          <a:custGeom>
            <a:avLst/>
            <a:gdLst/>
            <a:ahLst/>
            <a:cxnLst/>
            <a:rect l="0" t="0" r="0" b="0"/>
            <a:pathLst>
              <a:path w="8573" h="300039">
                <a:moveTo>
                  <a:pt x="0" y="0"/>
                </a:moveTo>
                <a:lnTo>
                  <a:pt x="0" y="37516"/>
                </a:lnTo>
                <a:lnTo>
                  <a:pt x="953" y="49776"/>
                </a:lnTo>
                <a:lnTo>
                  <a:pt x="2540" y="62711"/>
                </a:lnTo>
                <a:lnTo>
                  <a:pt x="4551" y="76098"/>
                </a:lnTo>
                <a:lnTo>
                  <a:pt x="5891" y="87879"/>
                </a:lnTo>
                <a:lnTo>
                  <a:pt x="6785" y="98591"/>
                </a:lnTo>
                <a:lnTo>
                  <a:pt x="7381" y="108590"/>
                </a:lnTo>
                <a:lnTo>
                  <a:pt x="8043" y="150180"/>
                </a:lnTo>
                <a:lnTo>
                  <a:pt x="8572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7"/>
          <p:cNvSpPr/>
          <p:nvPr/>
        </p:nvSpPr>
        <p:spPr>
          <a:xfrm>
            <a:off x="1331594" y="3000375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11932" y="25717"/>
                </a:lnTo>
                <a:lnTo>
                  <a:pt x="20338" y="24764"/>
                </a:lnTo>
                <a:lnTo>
                  <a:pt x="47457" y="21166"/>
                </a:lnTo>
                <a:lnTo>
                  <a:pt x="59261" y="18873"/>
                </a:lnTo>
                <a:lnTo>
                  <a:pt x="69035" y="16392"/>
                </a:lnTo>
                <a:lnTo>
                  <a:pt x="77456" y="13785"/>
                </a:lnTo>
                <a:lnTo>
                  <a:pt x="84975" y="12048"/>
                </a:lnTo>
                <a:lnTo>
                  <a:pt x="91892" y="10889"/>
                </a:lnTo>
                <a:lnTo>
                  <a:pt x="98409" y="10117"/>
                </a:lnTo>
                <a:lnTo>
                  <a:pt x="109421" y="9602"/>
                </a:lnTo>
                <a:lnTo>
                  <a:pt x="139437" y="9030"/>
                </a:lnTo>
                <a:lnTo>
                  <a:pt x="156776" y="7925"/>
                </a:lnTo>
                <a:lnTo>
                  <a:pt x="175002" y="623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8"/>
          <p:cNvSpPr/>
          <p:nvPr/>
        </p:nvSpPr>
        <p:spPr>
          <a:xfrm>
            <a:off x="1605914" y="287178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18204" y="17145"/>
                </a:lnTo>
                <a:lnTo>
                  <a:pt x="25471" y="16193"/>
                </a:lnTo>
                <a:lnTo>
                  <a:pt x="32221" y="14605"/>
                </a:lnTo>
                <a:lnTo>
                  <a:pt x="38626" y="12594"/>
                </a:lnTo>
                <a:lnTo>
                  <a:pt x="51468" y="10301"/>
                </a:lnTo>
                <a:lnTo>
                  <a:pt x="68602" y="7820"/>
                </a:lnTo>
                <a:lnTo>
                  <a:pt x="88597" y="5213"/>
                </a:lnTo>
                <a:lnTo>
                  <a:pt x="104785" y="3476"/>
                </a:lnTo>
                <a:lnTo>
                  <a:pt x="118435" y="231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99"/>
          <p:cNvSpPr/>
          <p:nvPr/>
        </p:nvSpPr>
        <p:spPr>
          <a:xfrm>
            <a:off x="1614487" y="2940367"/>
            <a:ext cx="272486" cy="360046"/>
          </a:xfrm>
          <a:custGeom>
            <a:avLst/>
            <a:gdLst/>
            <a:ahLst/>
            <a:cxnLst/>
            <a:rect l="0" t="0" r="0" b="0"/>
            <a:pathLst>
              <a:path w="272486" h="360046">
                <a:moveTo>
                  <a:pt x="0" y="0"/>
                </a:moveTo>
                <a:lnTo>
                  <a:pt x="0" y="51352"/>
                </a:lnTo>
                <a:lnTo>
                  <a:pt x="2540" y="61241"/>
                </a:lnTo>
                <a:lnTo>
                  <a:pt x="5891" y="71033"/>
                </a:lnTo>
                <a:lnTo>
                  <a:pt x="7778" y="81901"/>
                </a:lnTo>
                <a:lnTo>
                  <a:pt x="8337" y="92106"/>
                </a:lnTo>
                <a:lnTo>
                  <a:pt x="8468" y="101579"/>
                </a:lnTo>
                <a:lnTo>
                  <a:pt x="11066" y="112139"/>
                </a:lnTo>
                <a:lnTo>
                  <a:pt x="14443" y="122229"/>
                </a:lnTo>
                <a:lnTo>
                  <a:pt x="15944" y="129889"/>
                </a:lnTo>
                <a:lnTo>
                  <a:pt x="16344" y="136123"/>
                </a:lnTo>
                <a:lnTo>
                  <a:pt x="17124" y="170382"/>
                </a:lnTo>
                <a:lnTo>
                  <a:pt x="17136" y="170976"/>
                </a:lnTo>
                <a:lnTo>
                  <a:pt x="21693" y="171310"/>
                </a:lnTo>
                <a:lnTo>
                  <a:pt x="23035" y="169451"/>
                </a:lnTo>
                <a:lnTo>
                  <a:pt x="25875" y="158687"/>
                </a:lnTo>
                <a:lnTo>
                  <a:pt x="29915" y="152125"/>
                </a:lnTo>
                <a:lnTo>
                  <a:pt x="34231" y="148089"/>
                </a:lnTo>
                <a:lnTo>
                  <a:pt x="39966" y="143494"/>
                </a:lnTo>
                <a:lnTo>
                  <a:pt x="46646" y="138525"/>
                </a:lnTo>
                <a:lnTo>
                  <a:pt x="52053" y="135213"/>
                </a:lnTo>
                <a:lnTo>
                  <a:pt x="56609" y="133004"/>
                </a:lnTo>
                <a:lnTo>
                  <a:pt x="64212" y="129598"/>
                </a:lnTo>
                <a:lnTo>
                  <a:pt x="70766" y="124909"/>
                </a:lnTo>
                <a:lnTo>
                  <a:pt x="74800" y="122325"/>
                </a:lnTo>
                <a:lnTo>
                  <a:pt x="79394" y="119650"/>
                </a:lnTo>
                <a:lnTo>
                  <a:pt x="84362" y="116914"/>
                </a:lnTo>
                <a:lnTo>
                  <a:pt x="94962" y="111335"/>
                </a:lnTo>
                <a:lnTo>
                  <a:pt x="100455" y="108513"/>
                </a:lnTo>
                <a:lnTo>
                  <a:pt x="106023" y="106632"/>
                </a:lnTo>
                <a:lnTo>
                  <a:pt x="111639" y="105378"/>
                </a:lnTo>
                <a:lnTo>
                  <a:pt x="117289" y="104542"/>
                </a:lnTo>
                <a:lnTo>
                  <a:pt x="124865" y="103985"/>
                </a:lnTo>
                <a:lnTo>
                  <a:pt x="133726" y="103613"/>
                </a:lnTo>
                <a:lnTo>
                  <a:pt x="161670" y="103017"/>
                </a:lnTo>
                <a:lnTo>
                  <a:pt x="166835" y="103921"/>
                </a:lnTo>
                <a:lnTo>
                  <a:pt x="172183" y="105475"/>
                </a:lnTo>
                <a:lnTo>
                  <a:pt x="177654" y="107464"/>
                </a:lnTo>
                <a:lnTo>
                  <a:pt x="184159" y="110695"/>
                </a:lnTo>
                <a:lnTo>
                  <a:pt x="191352" y="114755"/>
                </a:lnTo>
                <a:lnTo>
                  <a:pt x="199005" y="119366"/>
                </a:lnTo>
                <a:lnTo>
                  <a:pt x="205061" y="124344"/>
                </a:lnTo>
                <a:lnTo>
                  <a:pt x="210049" y="129569"/>
                </a:lnTo>
                <a:lnTo>
                  <a:pt x="214328" y="134957"/>
                </a:lnTo>
                <a:lnTo>
                  <a:pt x="219085" y="140454"/>
                </a:lnTo>
                <a:lnTo>
                  <a:pt x="224162" y="146023"/>
                </a:lnTo>
                <a:lnTo>
                  <a:pt x="229451" y="151641"/>
                </a:lnTo>
                <a:lnTo>
                  <a:pt x="234882" y="158244"/>
                </a:lnTo>
                <a:lnTo>
                  <a:pt x="240408" y="165504"/>
                </a:lnTo>
                <a:lnTo>
                  <a:pt x="245997" y="173201"/>
                </a:lnTo>
                <a:lnTo>
                  <a:pt x="250676" y="180237"/>
                </a:lnTo>
                <a:lnTo>
                  <a:pt x="254747" y="186833"/>
                </a:lnTo>
                <a:lnTo>
                  <a:pt x="258414" y="193136"/>
                </a:lnTo>
                <a:lnTo>
                  <a:pt x="261811" y="201147"/>
                </a:lnTo>
                <a:lnTo>
                  <a:pt x="265028" y="210298"/>
                </a:lnTo>
                <a:lnTo>
                  <a:pt x="268125" y="220209"/>
                </a:lnTo>
                <a:lnTo>
                  <a:pt x="270190" y="228721"/>
                </a:lnTo>
                <a:lnTo>
                  <a:pt x="271567" y="236301"/>
                </a:lnTo>
                <a:lnTo>
                  <a:pt x="272485" y="243259"/>
                </a:lnTo>
                <a:lnTo>
                  <a:pt x="272144" y="250755"/>
                </a:lnTo>
                <a:lnTo>
                  <a:pt x="270964" y="258610"/>
                </a:lnTo>
                <a:lnTo>
                  <a:pt x="269225" y="266704"/>
                </a:lnTo>
                <a:lnTo>
                  <a:pt x="267114" y="273053"/>
                </a:lnTo>
                <a:lnTo>
                  <a:pt x="262227" y="282647"/>
                </a:lnTo>
                <a:lnTo>
                  <a:pt x="257686" y="288444"/>
                </a:lnTo>
                <a:lnTo>
                  <a:pt x="251800" y="295166"/>
                </a:lnTo>
                <a:lnTo>
                  <a:pt x="245019" y="302505"/>
                </a:lnTo>
                <a:lnTo>
                  <a:pt x="236689" y="309302"/>
                </a:lnTo>
                <a:lnTo>
                  <a:pt x="227325" y="315739"/>
                </a:lnTo>
                <a:lnTo>
                  <a:pt x="217272" y="321935"/>
                </a:lnTo>
                <a:lnTo>
                  <a:pt x="208666" y="327019"/>
                </a:lnTo>
                <a:lnTo>
                  <a:pt x="194023" y="335207"/>
                </a:lnTo>
                <a:lnTo>
                  <a:pt x="187451" y="337771"/>
                </a:lnTo>
                <a:lnTo>
                  <a:pt x="181165" y="339481"/>
                </a:lnTo>
                <a:lnTo>
                  <a:pt x="175069" y="340621"/>
                </a:lnTo>
                <a:lnTo>
                  <a:pt x="169100" y="342333"/>
                </a:lnTo>
                <a:lnTo>
                  <a:pt x="163216" y="344427"/>
                </a:lnTo>
                <a:lnTo>
                  <a:pt x="157388" y="346776"/>
                </a:lnTo>
                <a:lnTo>
                  <a:pt x="151598" y="348341"/>
                </a:lnTo>
                <a:lnTo>
                  <a:pt x="145833" y="349385"/>
                </a:lnTo>
                <a:lnTo>
                  <a:pt x="140084" y="350081"/>
                </a:lnTo>
                <a:lnTo>
                  <a:pt x="134347" y="350545"/>
                </a:lnTo>
                <a:lnTo>
                  <a:pt x="128617" y="350854"/>
                </a:lnTo>
                <a:lnTo>
                  <a:pt x="122892" y="351060"/>
                </a:lnTo>
                <a:lnTo>
                  <a:pt x="118123" y="352150"/>
                </a:lnTo>
                <a:lnTo>
                  <a:pt x="110284" y="355901"/>
                </a:lnTo>
                <a:lnTo>
                  <a:pt x="105908" y="357282"/>
                </a:lnTo>
                <a:lnTo>
                  <a:pt x="101085" y="358203"/>
                </a:lnTo>
                <a:lnTo>
                  <a:pt x="85725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0"/>
          <p:cNvSpPr/>
          <p:nvPr/>
        </p:nvSpPr>
        <p:spPr>
          <a:xfrm>
            <a:off x="2257425" y="3086100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17145"/>
                </a:moveTo>
                <a:lnTo>
                  <a:pt x="18203" y="17145"/>
                </a:lnTo>
                <a:lnTo>
                  <a:pt x="28328" y="16192"/>
                </a:lnTo>
                <a:lnTo>
                  <a:pt x="39840" y="14605"/>
                </a:lnTo>
                <a:lnTo>
                  <a:pt x="83876" y="7819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01"/>
          <p:cNvSpPr/>
          <p:nvPr/>
        </p:nvSpPr>
        <p:spPr>
          <a:xfrm>
            <a:off x="2437447" y="300037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50557" y="8572"/>
                </a:lnTo>
                <a:lnTo>
                  <a:pt x="66090" y="7620"/>
                </a:lnTo>
                <a:lnTo>
                  <a:pt x="85970" y="603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02"/>
          <p:cNvSpPr/>
          <p:nvPr/>
        </p:nvSpPr>
        <p:spPr>
          <a:xfrm>
            <a:off x="2442670" y="3060382"/>
            <a:ext cx="255487" cy="325756"/>
          </a:xfrm>
          <a:custGeom>
            <a:avLst/>
            <a:gdLst/>
            <a:ahLst/>
            <a:cxnLst/>
            <a:rect l="0" t="0" r="0" b="0"/>
            <a:pathLst>
              <a:path w="255487" h="325756">
                <a:moveTo>
                  <a:pt x="20494" y="0"/>
                </a:moveTo>
                <a:lnTo>
                  <a:pt x="11393" y="4551"/>
                </a:lnTo>
                <a:lnTo>
                  <a:pt x="7759" y="7797"/>
                </a:lnTo>
                <a:lnTo>
                  <a:pt x="1182" y="16483"/>
                </a:lnTo>
                <a:lnTo>
                  <a:pt x="0" y="23371"/>
                </a:lnTo>
                <a:lnTo>
                  <a:pt x="164" y="31773"/>
                </a:lnTo>
                <a:lnTo>
                  <a:pt x="1226" y="41185"/>
                </a:lnTo>
                <a:lnTo>
                  <a:pt x="1934" y="49364"/>
                </a:lnTo>
                <a:lnTo>
                  <a:pt x="2405" y="56722"/>
                </a:lnTo>
                <a:lnTo>
                  <a:pt x="2930" y="69977"/>
                </a:lnTo>
                <a:lnTo>
                  <a:pt x="3266" y="91469"/>
                </a:lnTo>
                <a:lnTo>
                  <a:pt x="3333" y="109720"/>
                </a:lnTo>
                <a:lnTo>
                  <a:pt x="4291" y="113151"/>
                </a:lnTo>
                <a:lnTo>
                  <a:pt x="5882" y="115440"/>
                </a:lnTo>
                <a:lnTo>
                  <a:pt x="10729" y="119111"/>
                </a:lnTo>
                <a:lnTo>
                  <a:pt x="16472" y="122153"/>
                </a:lnTo>
                <a:lnTo>
                  <a:pt x="24422" y="125728"/>
                </a:lnTo>
                <a:lnTo>
                  <a:pt x="31130" y="127317"/>
                </a:lnTo>
                <a:lnTo>
                  <a:pt x="37286" y="128023"/>
                </a:lnTo>
                <a:lnTo>
                  <a:pt x="45102" y="128336"/>
                </a:lnTo>
                <a:lnTo>
                  <a:pt x="152925" y="128587"/>
                </a:lnTo>
                <a:lnTo>
                  <a:pt x="163074" y="130492"/>
                </a:lnTo>
                <a:lnTo>
                  <a:pt x="172697" y="133667"/>
                </a:lnTo>
                <a:lnTo>
                  <a:pt x="181970" y="137689"/>
                </a:lnTo>
                <a:lnTo>
                  <a:pt x="190058" y="140370"/>
                </a:lnTo>
                <a:lnTo>
                  <a:pt x="197354" y="142158"/>
                </a:lnTo>
                <a:lnTo>
                  <a:pt x="204124" y="143349"/>
                </a:lnTo>
                <a:lnTo>
                  <a:pt x="209589" y="146049"/>
                </a:lnTo>
                <a:lnTo>
                  <a:pt x="214185" y="149753"/>
                </a:lnTo>
                <a:lnTo>
                  <a:pt x="218201" y="154128"/>
                </a:lnTo>
                <a:lnTo>
                  <a:pt x="222784" y="157997"/>
                </a:lnTo>
                <a:lnTo>
                  <a:pt x="227744" y="161529"/>
                </a:lnTo>
                <a:lnTo>
                  <a:pt x="232956" y="164836"/>
                </a:lnTo>
                <a:lnTo>
                  <a:pt x="237383" y="169898"/>
                </a:lnTo>
                <a:lnTo>
                  <a:pt x="241287" y="176131"/>
                </a:lnTo>
                <a:lnTo>
                  <a:pt x="244842" y="183143"/>
                </a:lnTo>
                <a:lnTo>
                  <a:pt x="248164" y="190675"/>
                </a:lnTo>
                <a:lnTo>
                  <a:pt x="251332" y="198554"/>
                </a:lnTo>
                <a:lnTo>
                  <a:pt x="254396" y="206665"/>
                </a:lnTo>
                <a:lnTo>
                  <a:pt x="255486" y="213977"/>
                </a:lnTo>
                <a:lnTo>
                  <a:pt x="255261" y="220756"/>
                </a:lnTo>
                <a:lnTo>
                  <a:pt x="254158" y="227181"/>
                </a:lnTo>
                <a:lnTo>
                  <a:pt x="251518" y="234321"/>
                </a:lnTo>
                <a:lnTo>
                  <a:pt x="247852" y="241939"/>
                </a:lnTo>
                <a:lnTo>
                  <a:pt x="243504" y="249875"/>
                </a:lnTo>
                <a:lnTo>
                  <a:pt x="238700" y="256119"/>
                </a:lnTo>
                <a:lnTo>
                  <a:pt x="233592" y="261233"/>
                </a:lnTo>
                <a:lnTo>
                  <a:pt x="228282" y="265595"/>
                </a:lnTo>
                <a:lnTo>
                  <a:pt x="222837" y="269456"/>
                </a:lnTo>
                <a:lnTo>
                  <a:pt x="217302" y="272982"/>
                </a:lnTo>
                <a:lnTo>
                  <a:pt x="211707" y="276286"/>
                </a:lnTo>
                <a:lnTo>
                  <a:pt x="206072" y="279441"/>
                </a:lnTo>
                <a:lnTo>
                  <a:pt x="194731" y="285486"/>
                </a:lnTo>
                <a:lnTo>
                  <a:pt x="188087" y="288431"/>
                </a:lnTo>
                <a:lnTo>
                  <a:pt x="180801" y="291347"/>
                </a:lnTo>
                <a:lnTo>
                  <a:pt x="173085" y="294245"/>
                </a:lnTo>
                <a:lnTo>
                  <a:pt x="164132" y="297128"/>
                </a:lnTo>
                <a:lnTo>
                  <a:pt x="154353" y="300003"/>
                </a:lnTo>
                <a:lnTo>
                  <a:pt x="144023" y="302872"/>
                </a:lnTo>
                <a:lnTo>
                  <a:pt x="135232" y="305737"/>
                </a:lnTo>
                <a:lnTo>
                  <a:pt x="127466" y="308600"/>
                </a:lnTo>
                <a:lnTo>
                  <a:pt x="120384" y="311461"/>
                </a:lnTo>
                <a:lnTo>
                  <a:pt x="113758" y="313368"/>
                </a:lnTo>
                <a:lnTo>
                  <a:pt x="107435" y="314640"/>
                </a:lnTo>
                <a:lnTo>
                  <a:pt x="101315" y="315487"/>
                </a:lnTo>
                <a:lnTo>
                  <a:pt x="95330" y="316052"/>
                </a:lnTo>
                <a:lnTo>
                  <a:pt x="89435" y="316429"/>
                </a:lnTo>
                <a:lnTo>
                  <a:pt x="83600" y="316680"/>
                </a:lnTo>
                <a:lnTo>
                  <a:pt x="78757" y="317800"/>
                </a:lnTo>
                <a:lnTo>
                  <a:pt x="70836" y="321585"/>
                </a:lnTo>
                <a:lnTo>
                  <a:pt x="65486" y="322975"/>
                </a:lnTo>
                <a:lnTo>
                  <a:pt x="59061" y="323902"/>
                </a:lnTo>
                <a:lnTo>
                  <a:pt x="51921" y="324519"/>
                </a:lnTo>
                <a:lnTo>
                  <a:pt x="46208" y="324931"/>
                </a:lnTo>
                <a:lnTo>
                  <a:pt x="31512" y="325646"/>
                </a:lnTo>
                <a:lnTo>
                  <a:pt x="31650" y="325683"/>
                </a:lnTo>
                <a:lnTo>
                  <a:pt x="34489" y="325734"/>
                </a:lnTo>
                <a:lnTo>
                  <a:pt x="32049" y="325749"/>
                </a:lnTo>
                <a:lnTo>
                  <a:pt x="36715" y="325754"/>
                </a:lnTo>
                <a:lnTo>
                  <a:pt x="29067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03"/>
          <p:cNvSpPr/>
          <p:nvPr/>
        </p:nvSpPr>
        <p:spPr>
          <a:xfrm>
            <a:off x="2205989" y="3111817"/>
            <a:ext cx="445771" cy="317184"/>
          </a:xfrm>
          <a:custGeom>
            <a:avLst/>
            <a:gdLst/>
            <a:ahLst/>
            <a:cxnLst/>
            <a:rect l="0" t="0" r="0" b="0"/>
            <a:pathLst>
              <a:path w="445771" h="317184">
                <a:moveTo>
                  <a:pt x="0" y="0"/>
                </a:moveTo>
                <a:lnTo>
                  <a:pt x="9102" y="4551"/>
                </a:lnTo>
                <a:lnTo>
                  <a:pt x="20356" y="11606"/>
                </a:lnTo>
                <a:lnTo>
                  <a:pt x="245796" y="159367"/>
                </a:lnTo>
                <a:lnTo>
                  <a:pt x="327561" y="215238"/>
                </a:lnTo>
                <a:lnTo>
                  <a:pt x="340294" y="224454"/>
                </a:lnTo>
                <a:lnTo>
                  <a:pt x="367142" y="244855"/>
                </a:lnTo>
                <a:lnTo>
                  <a:pt x="378111" y="252772"/>
                </a:lnTo>
                <a:lnTo>
                  <a:pt x="387330" y="259002"/>
                </a:lnTo>
                <a:lnTo>
                  <a:pt x="395380" y="264108"/>
                </a:lnTo>
                <a:lnTo>
                  <a:pt x="401699" y="269417"/>
                </a:lnTo>
                <a:lnTo>
                  <a:pt x="406865" y="274861"/>
                </a:lnTo>
                <a:lnTo>
                  <a:pt x="411261" y="280396"/>
                </a:lnTo>
                <a:lnTo>
                  <a:pt x="418685" y="289085"/>
                </a:lnTo>
                <a:lnTo>
                  <a:pt x="426113" y="297075"/>
                </a:lnTo>
                <a:lnTo>
                  <a:pt x="445770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04"/>
          <p:cNvSpPr/>
          <p:nvPr/>
        </p:nvSpPr>
        <p:spPr>
          <a:xfrm>
            <a:off x="2326004" y="3154680"/>
            <a:ext cx="265749" cy="334328"/>
          </a:xfrm>
          <a:custGeom>
            <a:avLst/>
            <a:gdLst/>
            <a:ahLst/>
            <a:cxnLst/>
            <a:rect l="0" t="0" r="0" b="0"/>
            <a:pathLst>
              <a:path w="265749" h="334328">
                <a:moveTo>
                  <a:pt x="265748" y="0"/>
                </a:moveTo>
                <a:lnTo>
                  <a:pt x="256646" y="9101"/>
                </a:lnTo>
                <a:lnTo>
                  <a:pt x="252060" y="14640"/>
                </a:lnTo>
                <a:lnTo>
                  <a:pt x="247098" y="21190"/>
                </a:lnTo>
                <a:lnTo>
                  <a:pt x="241885" y="28414"/>
                </a:lnTo>
                <a:lnTo>
                  <a:pt x="235552" y="35135"/>
                </a:lnTo>
                <a:lnTo>
                  <a:pt x="228472" y="41521"/>
                </a:lnTo>
                <a:lnTo>
                  <a:pt x="220895" y="47683"/>
                </a:lnTo>
                <a:lnTo>
                  <a:pt x="214891" y="54648"/>
                </a:lnTo>
                <a:lnTo>
                  <a:pt x="209936" y="62150"/>
                </a:lnTo>
                <a:lnTo>
                  <a:pt x="205680" y="70008"/>
                </a:lnTo>
                <a:lnTo>
                  <a:pt x="200938" y="78104"/>
                </a:lnTo>
                <a:lnTo>
                  <a:pt x="190588" y="94720"/>
                </a:lnTo>
                <a:lnTo>
                  <a:pt x="184209" y="102199"/>
                </a:lnTo>
                <a:lnTo>
                  <a:pt x="177099" y="109090"/>
                </a:lnTo>
                <a:lnTo>
                  <a:pt x="169501" y="115589"/>
                </a:lnTo>
                <a:lnTo>
                  <a:pt x="162531" y="122779"/>
                </a:lnTo>
                <a:lnTo>
                  <a:pt x="155979" y="130430"/>
                </a:lnTo>
                <a:lnTo>
                  <a:pt x="149706" y="138388"/>
                </a:lnTo>
                <a:lnTo>
                  <a:pt x="142667" y="146551"/>
                </a:lnTo>
                <a:lnTo>
                  <a:pt x="135116" y="154851"/>
                </a:lnTo>
                <a:lnTo>
                  <a:pt x="127225" y="163241"/>
                </a:lnTo>
                <a:lnTo>
                  <a:pt x="120059" y="171692"/>
                </a:lnTo>
                <a:lnTo>
                  <a:pt x="113377" y="180184"/>
                </a:lnTo>
                <a:lnTo>
                  <a:pt x="107018" y="188703"/>
                </a:lnTo>
                <a:lnTo>
                  <a:pt x="34647" y="282590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05"/>
          <p:cNvSpPr/>
          <p:nvPr/>
        </p:nvSpPr>
        <p:spPr>
          <a:xfrm>
            <a:off x="2360294" y="306038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13653" y="21167"/>
                </a:lnTo>
                <a:lnTo>
                  <a:pt x="19580" y="19826"/>
                </a:lnTo>
                <a:lnTo>
                  <a:pt x="25436" y="18932"/>
                </a:lnTo>
                <a:lnTo>
                  <a:pt x="31245" y="18337"/>
                </a:lnTo>
                <a:lnTo>
                  <a:pt x="37023" y="16987"/>
                </a:lnTo>
                <a:lnTo>
                  <a:pt x="42779" y="15135"/>
                </a:lnTo>
                <a:lnTo>
                  <a:pt x="48522" y="12947"/>
                </a:lnTo>
                <a:lnTo>
                  <a:pt x="54256" y="11489"/>
                </a:lnTo>
                <a:lnTo>
                  <a:pt x="59983" y="10517"/>
                </a:lnTo>
                <a:lnTo>
                  <a:pt x="65706" y="9869"/>
                </a:lnTo>
                <a:lnTo>
                  <a:pt x="74284" y="8484"/>
                </a:lnTo>
                <a:lnTo>
                  <a:pt x="96516" y="4406"/>
                </a:lnTo>
                <a:lnTo>
                  <a:pt x="106254" y="2937"/>
                </a:lnTo>
                <a:lnTo>
                  <a:pt x="114651" y="1958"/>
                </a:lnTo>
                <a:lnTo>
                  <a:pt x="122154" y="1305"/>
                </a:lnTo>
                <a:lnTo>
                  <a:pt x="129061" y="870"/>
                </a:lnTo>
                <a:lnTo>
                  <a:pt x="141816" y="387"/>
                </a:lnTo>
                <a:lnTo>
                  <a:pt x="171417" y="7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6"/>
          <p:cNvSpPr/>
          <p:nvPr/>
        </p:nvSpPr>
        <p:spPr>
          <a:xfrm>
            <a:off x="2344341" y="3120389"/>
            <a:ext cx="330694" cy="321996"/>
          </a:xfrm>
          <a:custGeom>
            <a:avLst/>
            <a:gdLst/>
            <a:ahLst/>
            <a:cxnLst/>
            <a:rect l="0" t="0" r="0" b="0"/>
            <a:pathLst>
              <a:path w="330694" h="321996">
                <a:moveTo>
                  <a:pt x="7381" y="0"/>
                </a:moveTo>
                <a:lnTo>
                  <a:pt x="2830" y="9102"/>
                </a:lnTo>
                <a:lnTo>
                  <a:pt x="596" y="18651"/>
                </a:lnTo>
                <a:lnTo>
                  <a:pt x="0" y="23864"/>
                </a:lnTo>
                <a:lnTo>
                  <a:pt x="555" y="30197"/>
                </a:lnTo>
                <a:lnTo>
                  <a:pt x="1878" y="37277"/>
                </a:lnTo>
                <a:lnTo>
                  <a:pt x="3712" y="44854"/>
                </a:lnTo>
                <a:lnTo>
                  <a:pt x="6840" y="52763"/>
                </a:lnTo>
                <a:lnTo>
                  <a:pt x="10831" y="60893"/>
                </a:lnTo>
                <a:lnTo>
                  <a:pt x="15396" y="69170"/>
                </a:lnTo>
                <a:lnTo>
                  <a:pt x="19392" y="75641"/>
                </a:lnTo>
                <a:lnTo>
                  <a:pt x="26372" y="85371"/>
                </a:lnTo>
                <a:lnTo>
                  <a:pt x="30109" y="92871"/>
                </a:lnTo>
                <a:lnTo>
                  <a:pt x="31106" y="96204"/>
                </a:lnTo>
                <a:lnTo>
                  <a:pt x="34753" y="102448"/>
                </a:lnTo>
                <a:lnTo>
                  <a:pt x="37059" y="105446"/>
                </a:lnTo>
                <a:lnTo>
                  <a:pt x="39621" y="111318"/>
                </a:lnTo>
                <a:lnTo>
                  <a:pt x="40304" y="114217"/>
                </a:lnTo>
                <a:lnTo>
                  <a:pt x="41712" y="116150"/>
                </a:lnTo>
                <a:lnTo>
                  <a:pt x="43604" y="117438"/>
                </a:lnTo>
                <a:lnTo>
                  <a:pt x="45817" y="118298"/>
                </a:lnTo>
                <a:lnTo>
                  <a:pt x="55261" y="125567"/>
                </a:lnTo>
                <a:lnTo>
                  <a:pt x="57236" y="127246"/>
                </a:lnTo>
                <a:lnTo>
                  <a:pt x="60654" y="117831"/>
                </a:lnTo>
                <a:lnTo>
                  <a:pt x="62899" y="109987"/>
                </a:lnTo>
                <a:lnTo>
                  <a:pt x="66300" y="102853"/>
                </a:lnTo>
                <a:lnTo>
                  <a:pt x="70473" y="96191"/>
                </a:lnTo>
                <a:lnTo>
                  <a:pt x="75160" y="89845"/>
                </a:lnTo>
                <a:lnTo>
                  <a:pt x="82907" y="80254"/>
                </a:lnTo>
                <a:lnTo>
                  <a:pt x="89526" y="72816"/>
                </a:lnTo>
                <a:lnTo>
                  <a:pt x="95642" y="66336"/>
                </a:lnTo>
                <a:lnTo>
                  <a:pt x="104076" y="60280"/>
                </a:lnTo>
                <a:lnTo>
                  <a:pt x="108992" y="57332"/>
                </a:lnTo>
                <a:lnTo>
                  <a:pt x="114174" y="55366"/>
                </a:lnTo>
                <a:lnTo>
                  <a:pt x="119534" y="54056"/>
                </a:lnTo>
                <a:lnTo>
                  <a:pt x="125012" y="53183"/>
                </a:lnTo>
                <a:lnTo>
                  <a:pt x="130569" y="52600"/>
                </a:lnTo>
                <a:lnTo>
                  <a:pt x="136179" y="52212"/>
                </a:lnTo>
                <a:lnTo>
                  <a:pt x="141824" y="51953"/>
                </a:lnTo>
                <a:lnTo>
                  <a:pt x="158256" y="51666"/>
                </a:lnTo>
                <a:lnTo>
                  <a:pt x="190748" y="51481"/>
                </a:lnTo>
                <a:lnTo>
                  <a:pt x="197253" y="52418"/>
                </a:lnTo>
                <a:lnTo>
                  <a:pt x="203495" y="53996"/>
                </a:lnTo>
                <a:lnTo>
                  <a:pt x="209561" y="56000"/>
                </a:lnTo>
                <a:lnTo>
                  <a:pt x="215510" y="58289"/>
                </a:lnTo>
                <a:lnTo>
                  <a:pt x="221381" y="60767"/>
                </a:lnTo>
                <a:lnTo>
                  <a:pt x="227200" y="63371"/>
                </a:lnTo>
                <a:lnTo>
                  <a:pt x="232985" y="67013"/>
                </a:lnTo>
                <a:lnTo>
                  <a:pt x="238746" y="71345"/>
                </a:lnTo>
                <a:lnTo>
                  <a:pt x="244492" y="76139"/>
                </a:lnTo>
                <a:lnTo>
                  <a:pt x="250227" y="80287"/>
                </a:lnTo>
                <a:lnTo>
                  <a:pt x="255956" y="84005"/>
                </a:lnTo>
                <a:lnTo>
                  <a:pt x="261680" y="87436"/>
                </a:lnTo>
                <a:lnTo>
                  <a:pt x="267401" y="91628"/>
                </a:lnTo>
                <a:lnTo>
                  <a:pt x="273120" y="96328"/>
                </a:lnTo>
                <a:lnTo>
                  <a:pt x="278838" y="101367"/>
                </a:lnTo>
                <a:lnTo>
                  <a:pt x="283602" y="106630"/>
                </a:lnTo>
                <a:lnTo>
                  <a:pt x="287731" y="112045"/>
                </a:lnTo>
                <a:lnTo>
                  <a:pt x="291436" y="117559"/>
                </a:lnTo>
                <a:lnTo>
                  <a:pt x="303173" y="133846"/>
                </a:lnTo>
                <a:lnTo>
                  <a:pt x="310303" y="143523"/>
                </a:lnTo>
                <a:lnTo>
                  <a:pt x="316009" y="153785"/>
                </a:lnTo>
                <a:lnTo>
                  <a:pt x="320765" y="164436"/>
                </a:lnTo>
                <a:lnTo>
                  <a:pt x="324889" y="175347"/>
                </a:lnTo>
                <a:lnTo>
                  <a:pt x="327638" y="184526"/>
                </a:lnTo>
                <a:lnTo>
                  <a:pt x="329471" y="192550"/>
                </a:lnTo>
                <a:lnTo>
                  <a:pt x="330693" y="199804"/>
                </a:lnTo>
                <a:lnTo>
                  <a:pt x="329602" y="208451"/>
                </a:lnTo>
                <a:lnTo>
                  <a:pt x="326970" y="218025"/>
                </a:lnTo>
                <a:lnTo>
                  <a:pt x="323310" y="228217"/>
                </a:lnTo>
                <a:lnTo>
                  <a:pt x="318966" y="238823"/>
                </a:lnTo>
                <a:lnTo>
                  <a:pt x="314164" y="249703"/>
                </a:lnTo>
                <a:lnTo>
                  <a:pt x="309058" y="260766"/>
                </a:lnTo>
                <a:lnTo>
                  <a:pt x="303749" y="269094"/>
                </a:lnTo>
                <a:lnTo>
                  <a:pt x="298305" y="275599"/>
                </a:lnTo>
                <a:lnTo>
                  <a:pt x="292770" y="280888"/>
                </a:lnTo>
                <a:lnTo>
                  <a:pt x="284318" y="286318"/>
                </a:lnTo>
                <a:lnTo>
                  <a:pt x="273921" y="291844"/>
                </a:lnTo>
                <a:lnTo>
                  <a:pt x="262227" y="297433"/>
                </a:lnTo>
                <a:lnTo>
                  <a:pt x="251573" y="302111"/>
                </a:lnTo>
                <a:lnTo>
                  <a:pt x="241613" y="306183"/>
                </a:lnTo>
                <a:lnTo>
                  <a:pt x="232116" y="309850"/>
                </a:lnTo>
                <a:lnTo>
                  <a:pt x="223879" y="312294"/>
                </a:lnTo>
                <a:lnTo>
                  <a:pt x="216483" y="313924"/>
                </a:lnTo>
                <a:lnTo>
                  <a:pt x="209647" y="315010"/>
                </a:lnTo>
                <a:lnTo>
                  <a:pt x="202233" y="315734"/>
                </a:lnTo>
                <a:lnTo>
                  <a:pt x="194432" y="316217"/>
                </a:lnTo>
                <a:lnTo>
                  <a:pt x="186374" y="316539"/>
                </a:lnTo>
                <a:lnTo>
                  <a:pt x="179097" y="317706"/>
                </a:lnTo>
                <a:lnTo>
                  <a:pt x="172341" y="319437"/>
                </a:lnTo>
                <a:lnTo>
                  <a:pt x="165932" y="321543"/>
                </a:lnTo>
                <a:lnTo>
                  <a:pt x="159754" y="321995"/>
                </a:lnTo>
                <a:lnTo>
                  <a:pt x="153731" y="321343"/>
                </a:lnTo>
                <a:lnTo>
                  <a:pt x="147810" y="319957"/>
                </a:lnTo>
                <a:lnTo>
                  <a:pt x="140053" y="319032"/>
                </a:lnTo>
                <a:lnTo>
                  <a:pt x="131071" y="318416"/>
                </a:lnTo>
                <a:lnTo>
                  <a:pt x="101678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7"/>
          <p:cNvSpPr/>
          <p:nvPr/>
        </p:nvSpPr>
        <p:spPr>
          <a:xfrm>
            <a:off x="2145982" y="3231832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59659" y="5214"/>
                </a:lnTo>
                <a:lnTo>
                  <a:pt x="71205" y="3476"/>
                </a:lnTo>
                <a:lnTo>
                  <a:pt x="81760" y="2317"/>
                </a:lnTo>
                <a:lnTo>
                  <a:pt x="102647" y="68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8"/>
          <p:cNvSpPr/>
          <p:nvPr/>
        </p:nvSpPr>
        <p:spPr>
          <a:xfrm>
            <a:off x="2274569" y="2520314"/>
            <a:ext cx="325757" cy="1011557"/>
          </a:xfrm>
          <a:custGeom>
            <a:avLst/>
            <a:gdLst/>
            <a:ahLst/>
            <a:cxnLst/>
            <a:rect l="0" t="0" r="0" b="0"/>
            <a:pathLst>
              <a:path w="325757" h="1011557">
                <a:moveTo>
                  <a:pt x="0" y="0"/>
                </a:moveTo>
                <a:lnTo>
                  <a:pt x="13653" y="13653"/>
                </a:lnTo>
                <a:lnTo>
                  <a:pt x="20532" y="21485"/>
                </a:lnTo>
                <a:lnTo>
                  <a:pt x="27976" y="30516"/>
                </a:lnTo>
                <a:lnTo>
                  <a:pt x="35796" y="40347"/>
                </a:lnTo>
                <a:lnTo>
                  <a:pt x="41961" y="48806"/>
                </a:lnTo>
                <a:lnTo>
                  <a:pt x="51352" y="63284"/>
                </a:lnTo>
                <a:lnTo>
                  <a:pt x="58701" y="78609"/>
                </a:lnTo>
                <a:lnTo>
                  <a:pt x="68193" y="103302"/>
                </a:lnTo>
                <a:lnTo>
                  <a:pt x="79934" y="137246"/>
                </a:lnTo>
                <a:lnTo>
                  <a:pt x="84010" y="167454"/>
                </a:lnTo>
                <a:lnTo>
                  <a:pt x="87503" y="196979"/>
                </a:lnTo>
                <a:lnTo>
                  <a:pt x="89768" y="214187"/>
                </a:lnTo>
                <a:lnTo>
                  <a:pt x="94136" y="238994"/>
                </a:lnTo>
                <a:lnTo>
                  <a:pt x="106608" y="302118"/>
                </a:lnTo>
                <a:lnTo>
                  <a:pt x="111077" y="329047"/>
                </a:lnTo>
                <a:lnTo>
                  <a:pt x="114057" y="351762"/>
                </a:lnTo>
                <a:lnTo>
                  <a:pt x="116043" y="371668"/>
                </a:lnTo>
                <a:lnTo>
                  <a:pt x="118320" y="389702"/>
                </a:lnTo>
                <a:lnTo>
                  <a:pt x="120790" y="406486"/>
                </a:lnTo>
                <a:lnTo>
                  <a:pt x="123389" y="422438"/>
                </a:lnTo>
                <a:lnTo>
                  <a:pt x="129885" y="452123"/>
                </a:lnTo>
                <a:lnTo>
                  <a:pt x="149802" y="535907"/>
                </a:lnTo>
                <a:lnTo>
                  <a:pt x="169449" y="611244"/>
                </a:lnTo>
                <a:lnTo>
                  <a:pt x="196243" y="709914"/>
                </a:lnTo>
                <a:lnTo>
                  <a:pt x="201314" y="725689"/>
                </a:lnTo>
                <a:lnTo>
                  <a:pt x="206600" y="740015"/>
                </a:lnTo>
                <a:lnTo>
                  <a:pt x="218505" y="769904"/>
                </a:lnTo>
                <a:lnTo>
                  <a:pt x="233321" y="808587"/>
                </a:lnTo>
                <a:lnTo>
                  <a:pt x="240320" y="825761"/>
                </a:lnTo>
                <a:lnTo>
                  <a:pt x="246891" y="841020"/>
                </a:lnTo>
                <a:lnTo>
                  <a:pt x="253177" y="855003"/>
                </a:lnTo>
                <a:lnTo>
                  <a:pt x="259272" y="867182"/>
                </a:lnTo>
                <a:lnTo>
                  <a:pt x="265241" y="878159"/>
                </a:lnTo>
                <a:lnTo>
                  <a:pt x="271125" y="888334"/>
                </a:lnTo>
                <a:lnTo>
                  <a:pt x="278858" y="903691"/>
                </a:lnTo>
                <a:lnTo>
                  <a:pt x="315934" y="982429"/>
                </a:lnTo>
                <a:lnTo>
                  <a:pt x="325756" y="10115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09"/>
          <p:cNvSpPr/>
          <p:nvPr/>
        </p:nvSpPr>
        <p:spPr>
          <a:xfrm>
            <a:off x="2351722" y="2726055"/>
            <a:ext cx="377191" cy="805816"/>
          </a:xfrm>
          <a:custGeom>
            <a:avLst/>
            <a:gdLst/>
            <a:ahLst/>
            <a:cxnLst/>
            <a:rect l="0" t="0" r="0" b="0"/>
            <a:pathLst>
              <a:path w="377191" h="805816">
                <a:moveTo>
                  <a:pt x="377190" y="0"/>
                </a:moveTo>
                <a:lnTo>
                  <a:pt x="377190" y="26693"/>
                </a:lnTo>
                <a:lnTo>
                  <a:pt x="368088" y="50242"/>
                </a:lnTo>
                <a:lnTo>
                  <a:pt x="362550" y="65880"/>
                </a:lnTo>
                <a:lnTo>
                  <a:pt x="348776" y="108655"/>
                </a:lnTo>
                <a:lnTo>
                  <a:pt x="341102" y="130539"/>
                </a:lnTo>
                <a:lnTo>
                  <a:pt x="333129" y="151796"/>
                </a:lnTo>
                <a:lnTo>
                  <a:pt x="324956" y="172634"/>
                </a:lnTo>
                <a:lnTo>
                  <a:pt x="315697" y="194147"/>
                </a:lnTo>
                <a:lnTo>
                  <a:pt x="295250" y="238370"/>
                </a:lnTo>
                <a:lnTo>
                  <a:pt x="258426" y="314329"/>
                </a:lnTo>
                <a:lnTo>
                  <a:pt x="252294" y="326710"/>
                </a:lnTo>
                <a:lnTo>
                  <a:pt x="245348" y="339727"/>
                </a:lnTo>
                <a:lnTo>
                  <a:pt x="222873" y="379848"/>
                </a:lnTo>
                <a:lnTo>
                  <a:pt x="155420" y="503364"/>
                </a:lnTo>
                <a:lnTo>
                  <a:pt x="137904" y="533696"/>
                </a:lnTo>
                <a:lnTo>
                  <a:pt x="123368" y="557727"/>
                </a:lnTo>
                <a:lnTo>
                  <a:pt x="84059" y="619121"/>
                </a:lnTo>
                <a:lnTo>
                  <a:pt x="76994" y="630869"/>
                </a:lnTo>
                <a:lnTo>
                  <a:pt x="70380" y="642512"/>
                </a:lnTo>
                <a:lnTo>
                  <a:pt x="64065" y="654084"/>
                </a:lnTo>
                <a:lnTo>
                  <a:pt x="57950" y="666561"/>
                </a:lnTo>
                <a:lnTo>
                  <a:pt x="51968" y="679641"/>
                </a:lnTo>
                <a:lnTo>
                  <a:pt x="40242" y="704017"/>
                </a:lnTo>
                <a:lnTo>
                  <a:pt x="28680" y="721202"/>
                </a:lnTo>
                <a:lnTo>
                  <a:pt x="22272" y="735189"/>
                </a:lnTo>
                <a:lnTo>
                  <a:pt x="13607" y="759691"/>
                </a:lnTo>
                <a:lnTo>
                  <a:pt x="10064" y="772569"/>
                </a:lnTo>
                <a:lnTo>
                  <a:pt x="8704" y="794198"/>
                </a:lnTo>
                <a:lnTo>
                  <a:pt x="7707" y="796165"/>
                </a:lnTo>
                <a:lnTo>
                  <a:pt x="0" y="8058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10"/>
          <p:cNvSpPr/>
          <p:nvPr/>
        </p:nvSpPr>
        <p:spPr>
          <a:xfrm>
            <a:off x="1263014" y="3780911"/>
            <a:ext cx="282894" cy="333882"/>
          </a:xfrm>
          <a:custGeom>
            <a:avLst/>
            <a:gdLst/>
            <a:ahLst/>
            <a:cxnLst/>
            <a:rect l="0" t="0" r="0" b="0"/>
            <a:pathLst>
              <a:path w="282894" h="333882">
                <a:moveTo>
                  <a:pt x="0" y="76714"/>
                </a:moveTo>
                <a:lnTo>
                  <a:pt x="4551" y="63061"/>
                </a:lnTo>
                <a:lnTo>
                  <a:pt x="6786" y="53818"/>
                </a:lnTo>
                <a:lnTo>
                  <a:pt x="7381" y="50020"/>
                </a:lnTo>
                <a:lnTo>
                  <a:pt x="13123" y="40720"/>
                </a:lnTo>
                <a:lnTo>
                  <a:pt x="17321" y="35573"/>
                </a:lnTo>
                <a:lnTo>
                  <a:pt x="22978" y="30236"/>
                </a:lnTo>
                <a:lnTo>
                  <a:pt x="29606" y="24774"/>
                </a:lnTo>
                <a:lnTo>
                  <a:pt x="36883" y="19227"/>
                </a:lnTo>
                <a:lnTo>
                  <a:pt x="42686" y="15529"/>
                </a:lnTo>
                <a:lnTo>
                  <a:pt x="47508" y="13064"/>
                </a:lnTo>
                <a:lnTo>
                  <a:pt x="55405" y="9372"/>
                </a:lnTo>
                <a:lnTo>
                  <a:pt x="62090" y="4557"/>
                </a:lnTo>
                <a:lnTo>
                  <a:pt x="67111" y="2892"/>
                </a:lnTo>
                <a:lnTo>
                  <a:pt x="73316" y="1781"/>
                </a:lnTo>
                <a:lnTo>
                  <a:pt x="80310" y="1041"/>
                </a:lnTo>
                <a:lnTo>
                  <a:pt x="87830" y="548"/>
                </a:lnTo>
                <a:lnTo>
                  <a:pt x="95701" y="219"/>
                </a:lnTo>
                <a:lnTo>
                  <a:pt x="103806" y="0"/>
                </a:lnTo>
                <a:lnTo>
                  <a:pt x="111114" y="806"/>
                </a:lnTo>
                <a:lnTo>
                  <a:pt x="117891" y="2296"/>
                </a:lnTo>
                <a:lnTo>
                  <a:pt x="124314" y="4242"/>
                </a:lnTo>
                <a:lnTo>
                  <a:pt x="130501" y="5539"/>
                </a:lnTo>
                <a:lnTo>
                  <a:pt x="136531" y="6404"/>
                </a:lnTo>
                <a:lnTo>
                  <a:pt x="142456" y="6981"/>
                </a:lnTo>
                <a:lnTo>
                  <a:pt x="148311" y="9270"/>
                </a:lnTo>
                <a:lnTo>
                  <a:pt x="154119" y="12701"/>
                </a:lnTo>
                <a:lnTo>
                  <a:pt x="159896" y="16894"/>
                </a:lnTo>
                <a:lnTo>
                  <a:pt x="164700" y="20641"/>
                </a:lnTo>
                <a:lnTo>
                  <a:pt x="172578" y="27345"/>
                </a:lnTo>
                <a:lnTo>
                  <a:pt x="176964" y="30466"/>
                </a:lnTo>
                <a:lnTo>
                  <a:pt x="181794" y="33499"/>
                </a:lnTo>
                <a:lnTo>
                  <a:pt x="186919" y="36474"/>
                </a:lnTo>
                <a:lnTo>
                  <a:pt x="195153" y="44859"/>
                </a:lnTo>
                <a:lnTo>
                  <a:pt x="198682" y="49762"/>
                </a:lnTo>
                <a:lnTo>
                  <a:pt x="201035" y="54936"/>
                </a:lnTo>
                <a:lnTo>
                  <a:pt x="202603" y="60290"/>
                </a:lnTo>
                <a:lnTo>
                  <a:pt x="203649" y="65765"/>
                </a:lnTo>
                <a:lnTo>
                  <a:pt x="204346" y="75129"/>
                </a:lnTo>
                <a:lnTo>
                  <a:pt x="204811" y="87088"/>
                </a:lnTo>
                <a:lnTo>
                  <a:pt x="205121" y="100774"/>
                </a:lnTo>
                <a:lnTo>
                  <a:pt x="204375" y="114662"/>
                </a:lnTo>
                <a:lnTo>
                  <a:pt x="202925" y="128682"/>
                </a:lnTo>
                <a:lnTo>
                  <a:pt x="201006" y="142792"/>
                </a:lnTo>
                <a:lnTo>
                  <a:pt x="197822" y="155056"/>
                </a:lnTo>
                <a:lnTo>
                  <a:pt x="193794" y="166089"/>
                </a:lnTo>
                <a:lnTo>
                  <a:pt x="189203" y="176302"/>
                </a:lnTo>
                <a:lnTo>
                  <a:pt x="182333" y="186921"/>
                </a:lnTo>
                <a:lnTo>
                  <a:pt x="173943" y="197810"/>
                </a:lnTo>
                <a:lnTo>
                  <a:pt x="164540" y="208880"/>
                </a:lnTo>
                <a:lnTo>
                  <a:pt x="156366" y="218164"/>
                </a:lnTo>
                <a:lnTo>
                  <a:pt x="142204" y="233561"/>
                </a:lnTo>
                <a:lnTo>
                  <a:pt x="114419" y="262040"/>
                </a:lnTo>
                <a:lnTo>
                  <a:pt x="101044" y="273607"/>
                </a:lnTo>
                <a:lnTo>
                  <a:pt x="85461" y="286081"/>
                </a:lnTo>
                <a:lnTo>
                  <a:pt x="68404" y="299159"/>
                </a:lnTo>
                <a:lnTo>
                  <a:pt x="57033" y="308831"/>
                </a:lnTo>
                <a:lnTo>
                  <a:pt x="49452" y="316231"/>
                </a:lnTo>
                <a:lnTo>
                  <a:pt x="37285" y="330401"/>
                </a:lnTo>
                <a:lnTo>
                  <a:pt x="38192" y="331563"/>
                </a:lnTo>
                <a:lnTo>
                  <a:pt x="40701" y="332339"/>
                </a:lnTo>
                <a:lnTo>
                  <a:pt x="47617" y="333200"/>
                </a:lnTo>
                <a:lnTo>
                  <a:pt x="53866" y="333582"/>
                </a:lnTo>
                <a:lnTo>
                  <a:pt x="64898" y="333752"/>
                </a:lnTo>
                <a:lnTo>
                  <a:pt x="144165" y="333881"/>
                </a:lnTo>
                <a:lnTo>
                  <a:pt x="164690" y="332931"/>
                </a:lnTo>
                <a:lnTo>
                  <a:pt x="282893" y="3253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11"/>
          <p:cNvSpPr/>
          <p:nvPr/>
        </p:nvSpPr>
        <p:spPr>
          <a:xfrm>
            <a:off x="1022984" y="4046220"/>
            <a:ext cx="188596" cy="13512"/>
          </a:xfrm>
          <a:custGeom>
            <a:avLst/>
            <a:gdLst/>
            <a:ahLst/>
            <a:cxnLst/>
            <a:rect l="0" t="0" r="0" b="0"/>
            <a:pathLst>
              <a:path w="188596" h="13512">
                <a:moveTo>
                  <a:pt x="0" y="8572"/>
                </a:moveTo>
                <a:lnTo>
                  <a:pt x="9102" y="13123"/>
                </a:lnTo>
                <a:lnTo>
                  <a:pt x="11783" y="13511"/>
                </a:lnTo>
                <a:lnTo>
                  <a:pt x="13571" y="12817"/>
                </a:lnTo>
                <a:lnTo>
                  <a:pt x="14762" y="11402"/>
                </a:lnTo>
                <a:lnTo>
                  <a:pt x="17462" y="10459"/>
                </a:lnTo>
                <a:lnTo>
                  <a:pt x="21166" y="9830"/>
                </a:lnTo>
                <a:lnTo>
                  <a:pt x="25541" y="9411"/>
                </a:lnTo>
                <a:lnTo>
                  <a:pt x="29410" y="9131"/>
                </a:lnTo>
                <a:lnTo>
                  <a:pt x="32942" y="8945"/>
                </a:lnTo>
                <a:lnTo>
                  <a:pt x="36249" y="8820"/>
                </a:lnTo>
                <a:lnTo>
                  <a:pt x="107652" y="8579"/>
                </a:lnTo>
                <a:lnTo>
                  <a:pt x="115583" y="7624"/>
                </a:lnTo>
                <a:lnTo>
                  <a:pt x="124680" y="6035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12"/>
          <p:cNvSpPr/>
          <p:nvPr/>
        </p:nvSpPr>
        <p:spPr>
          <a:xfrm>
            <a:off x="1683067" y="3986212"/>
            <a:ext cx="257176" cy="162879"/>
          </a:xfrm>
          <a:custGeom>
            <a:avLst/>
            <a:gdLst/>
            <a:ahLst/>
            <a:cxnLst/>
            <a:rect l="0" t="0" r="0" b="0"/>
            <a:pathLst>
              <a:path w="257176" h="162879">
                <a:moveTo>
                  <a:pt x="0" y="0"/>
                </a:moveTo>
                <a:lnTo>
                  <a:pt x="35795" y="11932"/>
                </a:lnTo>
                <a:lnTo>
                  <a:pt x="41961" y="14622"/>
                </a:lnTo>
                <a:lnTo>
                  <a:pt x="47024" y="17368"/>
                </a:lnTo>
                <a:lnTo>
                  <a:pt x="71095" y="33170"/>
                </a:lnTo>
                <a:lnTo>
                  <a:pt x="77877" y="37353"/>
                </a:lnTo>
                <a:lnTo>
                  <a:pt x="84303" y="41095"/>
                </a:lnTo>
                <a:lnTo>
                  <a:pt x="90492" y="44541"/>
                </a:lnTo>
                <a:lnTo>
                  <a:pt x="120229" y="63611"/>
                </a:lnTo>
                <a:lnTo>
                  <a:pt x="155352" y="86375"/>
                </a:lnTo>
                <a:lnTo>
                  <a:pt x="167386" y="93778"/>
                </a:lnTo>
                <a:lnTo>
                  <a:pt x="177313" y="99666"/>
                </a:lnTo>
                <a:lnTo>
                  <a:pt x="184884" y="104544"/>
                </a:lnTo>
                <a:lnTo>
                  <a:pt x="190883" y="108749"/>
                </a:lnTo>
                <a:lnTo>
                  <a:pt x="195836" y="112504"/>
                </a:lnTo>
                <a:lnTo>
                  <a:pt x="201042" y="116913"/>
                </a:lnTo>
                <a:lnTo>
                  <a:pt x="206418" y="121757"/>
                </a:lnTo>
                <a:lnTo>
                  <a:pt x="220546" y="135136"/>
                </a:lnTo>
                <a:lnTo>
                  <a:pt x="224183" y="138668"/>
                </a:lnTo>
                <a:lnTo>
                  <a:pt x="228513" y="141975"/>
                </a:lnTo>
                <a:lnTo>
                  <a:pt x="233304" y="145133"/>
                </a:lnTo>
                <a:lnTo>
                  <a:pt x="245580" y="152493"/>
                </a:lnTo>
                <a:lnTo>
                  <a:pt x="249800" y="156040"/>
                </a:lnTo>
                <a:lnTo>
                  <a:pt x="257175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13"/>
          <p:cNvSpPr/>
          <p:nvPr/>
        </p:nvSpPr>
        <p:spPr>
          <a:xfrm>
            <a:off x="1648777" y="4020502"/>
            <a:ext cx="214313" cy="240031"/>
          </a:xfrm>
          <a:custGeom>
            <a:avLst/>
            <a:gdLst/>
            <a:ahLst/>
            <a:cxnLst/>
            <a:rect l="0" t="0" r="0" b="0"/>
            <a:pathLst>
              <a:path w="214313" h="240031">
                <a:moveTo>
                  <a:pt x="214312" y="0"/>
                </a:moveTo>
                <a:lnTo>
                  <a:pt x="209762" y="9102"/>
                </a:lnTo>
                <a:lnTo>
                  <a:pt x="206516" y="14640"/>
                </a:lnTo>
                <a:lnTo>
                  <a:pt x="197830" y="28415"/>
                </a:lnTo>
                <a:lnTo>
                  <a:pt x="179999" y="54221"/>
                </a:lnTo>
                <a:lnTo>
                  <a:pt x="168577" y="70438"/>
                </a:lnTo>
                <a:lnTo>
                  <a:pt x="159057" y="83154"/>
                </a:lnTo>
                <a:lnTo>
                  <a:pt x="150806" y="93536"/>
                </a:lnTo>
                <a:lnTo>
                  <a:pt x="143400" y="102362"/>
                </a:lnTo>
                <a:lnTo>
                  <a:pt x="135605" y="110152"/>
                </a:lnTo>
                <a:lnTo>
                  <a:pt x="127551" y="117249"/>
                </a:lnTo>
                <a:lnTo>
                  <a:pt x="119324" y="123886"/>
                </a:lnTo>
                <a:lnTo>
                  <a:pt x="111934" y="130216"/>
                </a:lnTo>
                <a:lnTo>
                  <a:pt x="105103" y="136341"/>
                </a:lnTo>
                <a:lnTo>
                  <a:pt x="98644" y="142329"/>
                </a:lnTo>
                <a:lnTo>
                  <a:pt x="71349" y="16896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14"/>
          <p:cNvSpPr/>
          <p:nvPr/>
        </p:nvSpPr>
        <p:spPr>
          <a:xfrm>
            <a:off x="2043112" y="4046220"/>
            <a:ext cx="197168" cy="42863"/>
          </a:xfrm>
          <a:custGeom>
            <a:avLst/>
            <a:gdLst/>
            <a:ahLst/>
            <a:cxnLst/>
            <a:rect l="0" t="0" r="0" b="0"/>
            <a:pathLst>
              <a:path w="197168" h="42863">
                <a:moveTo>
                  <a:pt x="0" y="42862"/>
                </a:moveTo>
                <a:lnTo>
                  <a:pt x="11932" y="30931"/>
                </a:lnTo>
                <a:lnTo>
                  <a:pt x="14622" y="29193"/>
                </a:lnTo>
                <a:lnTo>
                  <a:pt x="17368" y="28034"/>
                </a:lnTo>
                <a:lnTo>
                  <a:pt x="20151" y="27262"/>
                </a:lnTo>
                <a:lnTo>
                  <a:pt x="23912" y="26747"/>
                </a:lnTo>
                <a:lnTo>
                  <a:pt x="28324" y="26403"/>
                </a:lnTo>
                <a:lnTo>
                  <a:pt x="37353" y="26022"/>
                </a:lnTo>
                <a:lnTo>
                  <a:pt x="44541" y="25853"/>
                </a:lnTo>
                <a:lnTo>
                  <a:pt x="48744" y="24855"/>
                </a:lnTo>
                <a:lnTo>
                  <a:pt x="53451" y="23237"/>
                </a:lnTo>
                <a:lnTo>
                  <a:pt x="58494" y="21206"/>
                </a:lnTo>
                <a:lnTo>
                  <a:pt x="63761" y="19853"/>
                </a:lnTo>
                <a:lnTo>
                  <a:pt x="69177" y="18950"/>
                </a:lnTo>
                <a:lnTo>
                  <a:pt x="74693" y="18348"/>
                </a:lnTo>
                <a:lnTo>
                  <a:pt x="79323" y="16994"/>
                </a:lnTo>
                <a:lnTo>
                  <a:pt x="83362" y="15140"/>
                </a:lnTo>
                <a:lnTo>
                  <a:pt x="87007" y="12950"/>
                </a:lnTo>
                <a:lnTo>
                  <a:pt x="93247" y="11491"/>
                </a:lnTo>
                <a:lnTo>
                  <a:pt x="101217" y="10518"/>
                </a:lnTo>
                <a:lnTo>
                  <a:pt x="110341" y="9870"/>
                </a:lnTo>
                <a:lnTo>
                  <a:pt x="119280" y="9437"/>
                </a:lnTo>
                <a:lnTo>
                  <a:pt x="136834" y="8957"/>
                </a:lnTo>
                <a:lnTo>
                  <a:pt x="145515" y="7876"/>
                </a:lnTo>
                <a:lnTo>
                  <a:pt x="154160" y="6203"/>
                </a:lnTo>
                <a:lnTo>
                  <a:pt x="162781" y="4135"/>
                </a:lnTo>
                <a:lnTo>
                  <a:pt x="170433" y="2757"/>
                </a:lnTo>
                <a:lnTo>
                  <a:pt x="177440" y="1838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15"/>
          <p:cNvSpPr/>
          <p:nvPr/>
        </p:nvSpPr>
        <p:spPr>
          <a:xfrm>
            <a:off x="2008822" y="4166235"/>
            <a:ext cx="197168" cy="24526"/>
          </a:xfrm>
          <a:custGeom>
            <a:avLst/>
            <a:gdLst/>
            <a:ahLst/>
            <a:cxnLst/>
            <a:rect l="0" t="0" r="0" b="0"/>
            <a:pathLst>
              <a:path w="197168" h="24526">
                <a:moveTo>
                  <a:pt x="0" y="17144"/>
                </a:moveTo>
                <a:lnTo>
                  <a:pt x="9102" y="21695"/>
                </a:lnTo>
                <a:lnTo>
                  <a:pt x="13688" y="23036"/>
                </a:lnTo>
                <a:lnTo>
                  <a:pt x="18650" y="23930"/>
                </a:lnTo>
                <a:lnTo>
                  <a:pt x="23863" y="24525"/>
                </a:lnTo>
                <a:lnTo>
                  <a:pt x="37817" y="23018"/>
                </a:lnTo>
                <a:lnTo>
                  <a:pt x="57596" y="20107"/>
                </a:lnTo>
                <a:lnTo>
                  <a:pt x="104656" y="1274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6"/>
          <p:cNvSpPr/>
          <p:nvPr/>
        </p:nvSpPr>
        <p:spPr>
          <a:xfrm>
            <a:off x="2351722" y="4097654"/>
            <a:ext cx="222886" cy="4941"/>
          </a:xfrm>
          <a:custGeom>
            <a:avLst/>
            <a:gdLst/>
            <a:ahLst/>
            <a:cxnLst/>
            <a:rect l="0" t="0" r="0" b="0"/>
            <a:pathLst>
              <a:path w="222886" h="4941">
                <a:moveTo>
                  <a:pt x="0" y="0"/>
                </a:moveTo>
                <a:lnTo>
                  <a:pt x="9102" y="4551"/>
                </a:lnTo>
                <a:lnTo>
                  <a:pt x="12735" y="4940"/>
                </a:lnTo>
                <a:lnTo>
                  <a:pt x="16110" y="4246"/>
                </a:lnTo>
                <a:lnTo>
                  <a:pt x="19313" y="2830"/>
                </a:lnTo>
                <a:lnTo>
                  <a:pt x="24305" y="1887"/>
                </a:lnTo>
                <a:lnTo>
                  <a:pt x="30491" y="1258"/>
                </a:lnTo>
                <a:lnTo>
                  <a:pt x="37472" y="839"/>
                </a:lnTo>
                <a:lnTo>
                  <a:pt x="65549" y="37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17"/>
          <p:cNvSpPr/>
          <p:nvPr/>
        </p:nvSpPr>
        <p:spPr>
          <a:xfrm>
            <a:off x="2737872" y="4046220"/>
            <a:ext cx="264855" cy="325756"/>
          </a:xfrm>
          <a:custGeom>
            <a:avLst/>
            <a:gdLst/>
            <a:ahLst/>
            <a:cxnLst/>
            <a:rect l="0" t="0" r="0" b="0"/>
            <a:pathLst>
              <a:path w="264855" h="325756">
                <a:moveTo>
                  <a:pt x="42475" y="0"/>
                </a:moveTo>
                <a:lnTo>
                  <a:pt x="37924" y="13652"/>
                </a:lnTo>
                <a:lnTo>
                  <a:pt x="33150" y="22895"/>
                </a:lnTo>
                <a:lnTo>
                  <a:pt x="30543" y="26693"/>
                </a:lnTo>
                <a:lnTo>
                  <a:pt x="27647" y="35994"/>
                </a:lnTo>
                <a:lnTo>
                  <a:pt x="26875" y="41140"/>
                </a:lnTo>
                <a:lnTo>
                  <a:pt x="21237" y="71138"/>
                </a:lnTo>
                <a:lnTo>
                  <a:pt x="19744" y="80763"/>
                </a:lnTo>
                <a:lnTo>
                  <a:pt x="18748" y="89084"/>
                </a:lnTo>
                <a:lnTo>
                  <a:pt x="18085" y="96537"/>
                </a:lnTo>
                <a:lnTo>
                  <a:pt x="16690" y="104363"/>
                </a:lnTo>
                <a:lnTo>
                  <a:pt x="14807" y="112438"/>
                </a:lnTo>
                <a:lnTo>
                  <a:pt x="12600" y="120679"/>
                </a:lnTo>
                <a:lnTo>
                  <a:pt x="11128" y="128077"/>
                </a:lnTo>
                <a:lnTo>
                  <a:pt x="10147" y="134915"/>
                </a:lnTo>
                <a:lnTo>
                  <a:pt x="9493" y="141378"/>
                </a:lnTo>
                <a:lnTo>
                  <a:pt x="8105" y="147592"/>
                </a:lnTo>
                <a:lnTo>
                  <a:pt x="6226" y="153639"/>
                </a:lnTo>
                <a:lnTo>
                  <a:pt x="4022" y="159576"/>
                </a:lnTo>
                <a:lnTo>
                  <a:pt x="2552" y="166392"/>
                </a:lnTo>
                <a:lnTo>
                  <a:pt x="1572" y="173792"/>
                </a:lnTo>
                <a:lnTo>
                  <a:pt x="919" y="181584"/>
                </a:lnTo>
                <a:lnTo>
                  <a:pt x="483" y="188683"/>
                </a:lnTo>
                <a:lnTo>
                  <a:pt x="0" y="201651"/>
                </a:lnTo>
                <a:lnTo>
                  <a:pt x="823" y="210634"/>
                </a:lnTo>
                <a:lnTo>
                  <a:pt x="2325" y="221385"/>
                </a:lnTo>
                <a:lnTo>
                  <a:pt x="4278" y="233315"/>
                </a:lnTo>
                <a:lnTo>
                  <a:pt x="6533" y="242220"/>
                </a:lnTo>
                <a:lnTo>
                  <a:pt x="8989" y="249110"/>
                </a:lnTo>
                <a:lnTo>
                  <a:pt x="11578" y="254656"/>
                </a:lnTo>
                <a:lnTo>
                  <a:pt x="15210" y="259306"/>
                </a:lnTo>
                <a:lnTo>
                  <a:pt x="19536" y="263358"/>
                </a:lnTo>
                <a:lnTo>
                  <a:pt x="24325" y="267012"/>
                </a:lnTo>
                <a:lnTo>
                  <a:pt x="32186" y="273612"/>
                </a:lnTo>
                <a:lnTo>
                  <a:pt x="39807" y="279720"/>
                </a:lnTo>
                <a:lnTo>
                  <a:pt x="44506" y="282683"/>
                </a:lnTo>
                <a:lnTo>
                  <a:pt x="49544" y="285610"/>
                </a:lnTo>
                <a:lnTo>
                  <a:pt x="60222" y="291403"/>
                </a:lnTo>
                <a:lnTo>
                  <a:pt x="65736" y="294280"/>
                </a:lnTo>
                <a:lnTo>
                  <a:pt x="72270" y="297152"/>
                </a:lnTo>
                <a:lnTo>
                  <a:pt x="79483" y="300019"/>
                </a:lnTo>
                <a:lnTo>
                  <a:pt x="87150" y="302882"/>
                </a:lnTo>
                <a:lnTo>
                  <a:pt x="94165" y="304791"/>
                </a:lnTo>
                <a:lnTo>
                  <a:pt x="100748" y="306064"/>
                </a:lnTo>
                <a:lnTo>
                  <a:pt x="107041" y="306913"/>
                </a:lnTo>
                <a:lnTo>
                  <a:pt x="113141" y="308431"/>
                </a:lnTo>
                <a:lnTo>
                  <a:pt x="119114" y="310395"/>
                </a:lnTo>
                <a:lnTo>
                  <a:pt x="125000" y="312658"/>
                </a:lnTo>
                <a:lnTo>
                  <a:pt x="131782" y="313213"/>
                </a:lnTo>
                <a:lnTo>
                  <a:pt x="139160" y="312631"/>
                </a:lnTo>
                <a:lnTo>
                  <a:pt x="146937" y="311291"/>
                </a:lnTo>
                <a:lnTo>
                  <a:pt x="155931" y="310397"/>
                </a:lnTo>
                <a:lnTo>
                  <a:pt x="165738" y="309801"/>
                </a:lnTo>
                <a:lnTo>
                  <a:pt x="184888" y="309139"/>
                </a:lnTo>
                <a:lnTo>
                  <a:pt x="199750" y="308845"/>
                </a:lnTo>
                <a:lnTo>
                  <a:pt x="206380" y="307814"/>
                </a:lnTo>
                <a:lnTo>
                  <a:pt x="212705" y="306174"/>
                </a:lnTo>
                <a:lnTo>
                  <a:pt x="218827" y="304129"/>
                </a:lnTo>
                <a:lnTo>
                  <a:pt x="223860" y="301813"/>
                </a:lnTo>
                <a:lnTo>
                  <a:pt x="231993" y="296699"/>
                </a:lnTo>
                <a:lnTo>
                  <a:pt x="238783" y="291251"/>
                </a:lnTo>
                <a:lnTo>
                  <a:pt x="244975" y="285655"/>
                </a:lnTo>
                <a:lnTo>
                  <a:pt x="250903" y="279992"/>
                </a:lnTo>
                <a:lnTo>
                  <a:pt x="256712" y="271761"/>
                </a:lnTo>
                <a:lnTo>
                  <a:pt x="259595" y="266899"/>
                </a:lnTo>
                <a:lnTo>
                  <a:pt x="261517" y="261752"/>
                </a:lnTo>
                <a:lnTo>
                  <a:pt x="262798" y="256416"/>
                </a:lnTo>
                <a:lnTo>
                  <a:pt x="264221" y="246360"/>
                </a:lnTo>
                <a:lnTo>
                  <a:pt x="264854" y="238716"/>
                </a:lnTo>
                <a:lnTo>
                  <a:pt x="262595" y="229603"/>
                </a:lnTo>
                <a:lnTo>
                  <a:pt x="259369" y="220156"/>
                </a:lnTo>
                <a:lnTo>
                  <a:pt x="257935" y="212782"/>
                </a:lnTo>
                <a:lnTo>
                  <a:pt x="256600" y="210434"/>
                </a:lnTo>
                <a:lnTo>
                  <a:pt x="254757" y="208869"/>
                </a:lnTo>
                <a:lnTo>
                  <a:pt x="252577" y="207826"/>
                </a:lnTo>
                <a:lnTo>
                  <a:pt x="244956" y="201807"/>
                </a:lnTo>
                <a:lnTo>
                  <a:pt x="242233" y="200260"/>
                </a:lnTo>
                <a:lnTo>
                  <a:pt x="236666" y="198542"/>
                </a:lnTo>
                <a:lnTo>
                  <a:pt x="231017" y="197778"/>
                </a:lnTo>
                <a:lnTo>
                  <a:pt x="228177" y="197574"/>
                </a:lnTo>
                <a:lnTo>
                  <a:pt x="225332" y="198391"/>
                </a:lnTo>
                <a:lnTo>
                  <a:pt x="219630" y="201839"/>
                </a:lnTo>
                <a:lnTo>
                  <a:pt x="213921" y="204006"/>
                </a:lnTo>
                <a:lnTo>
                  <a:pt x="211065" y="204584"/>
                </a:lnTo>
                <a:lnTo>
                  <a:pt x="202811" y="210306"/>
                </a:lnTo>
                <a:lnTo>
                  <a:pt x="197943" y="214499"/>
                </a:lnTo>
                <a:lnTo>
                  <a:pt x="189995" y="221698"/>
                </a:lnTo>
                <a:lnTo>
                  <a:pt x="183287" y="228072"/>
                </a:lnTo>
                <a:lnTo>
                  <a:pt x="177131" y="234080"/>
                </a:lnTo>
                <a:lnTo>
                  <a:pt x="174155" y="240826"/>
                </a:lnTo>
                <a:lnTo>
                  <a:pt x="171220" y="250085"/>
                </a:lnTo>
                <a:lnTo>
                  <a:pt x="168309" y="261021"/>
                </a:lnTo>
                <a:lnTo>
                  <a:pt x="166370" y="269264"/>
                </a:lnTo>
                <a:lnTo>
                  <a:pt x="165076" y="275711"/>
                </a:lnTo>
                <a:lnTo>
                  <a:pt x="164215" y="280963"/>
                </a:lnTo>
                <a:lnTo>
                  <a:pt x="163640" y="286369"/>
                </a:lnTo>
                <a:lnTo>
                  <a:pt x="163256" y="291877"/>
                </a:lnTo>
                <a:lnTo>
                  <a:pt x="162830" y="302126"/>
                </a:lnTo>
                <a:lnTo>
                  <a:pt x="162591" y="313250"/>
                </a:lnTo>
                <a:lnTo>
                  <a:pt x="16249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18"/>
          <p:cNvSpPr/>
          <p:nvPr/>
        </p:nvSpPr>
        <p:spPr>
          <a:xfrm>
            <a:off x="3038899" y="4140517"/>
            <a:ext cx="281516" cy="152975"/>
          </a:xfrm>
          <a:custGeom>
            <a:avLst/>
            <a:gdLst/>
            <a:ahLst/>
            <a:cxnLst/>
            <a:rect l="0" t="0" r="0" b="0"/>
            <a:pathLst>
              <a:path w="281516" h="152975">
                <a:moveTo>
                  <a:pt x="110065" y="0"/>
                </a:moveTo>
                <a:lnTo>
                  <a:pt x="100964" y="13653"/>
                </a:lnTo>
                <a:lnTo>
                  <a:pt x="98283" y="18627"/>
                </a:lnTo>
                <a:lnTo>
                  <a:pt x="96495" y="22895"/>
                </a:lnTo>
                <a:lnTo>
                  <a:pt x="95303" y="26694"/>
                </a:lnTo>
                <a:lnTo>
                  <a:pt x="93557" y="30178"/>
                </a:lnTo>
                <a:lnTo>
                  <a:pt x="91440" y="33454"/>
                </a:lnTo>
                <a:lnTo>
                  <a:pt x="89076" y="36590"/>
                </a:lnTo>
                <a:lnTo>
                  <a:pt x="86547" y="40586"/>
                </a:lnTo>
                <a:lnTo>
                  <a:pt x="83909" y="45155"/>
                </a:lnTo>
                <a:lnTo>
                  <a:pt x="81198" y="50106"/>
                </a:lnTo>
                <a:lnTo>
                  <a:pt x="78438" y="54359"/>
                </a:lnTo>
                <a:lnTo>
                  <a:pt x="75646" y="58147"/>
                </a:lnTo>
                <a:lnTo>
                  <a:pt x="72831" y="61624"/>
                </a:lnTo>
                <a:lnTo>
                  <a:pt x="49688" y="91724"/>
                </a:lnTo>
                <a:lnTo>
                  <a:pt x="45049" y="97345"/>
                </a:lnTo>
                <a:lnTo>
                  <a:pt x="41004" y="102044"/>
                </a:lnTo>
                <a:lnTo>
                  <a:pt x="36402" y="106129"/>
                </a:lnTo>
                <a:lnTo>
                  <a:pt x="31429" y="109805"/>
                </a:lnTo>
                <a:lnTo>
                  <a:pt x="26209" y="113209"/>
                </a:lnTo>
                <a:lnTo>
                  <a:pt x="21776" y="116430"/>
                </a:lnTo>
                <a:lnTo>
                  <a:pt x="17868" y="119530"/>
                </a:lnTo>
                <a:lnTo>
                  <a:pt x="9304" y="126799"/>
                </a:lnTo>
                <a:lnTo>
                  <a:pt x="5593" y="130333"/>
                </a:lnTo>
                <a:lnTo>
                  <a:pt x="3269" y="132608"/>
                </a:lnTo>
                <a:lnTo>
                  <a:pt x="1721" y="135078"/>
                </a:lnTo>
                <a:lnTo>
                  <a:pt x="688" y="137677"/>
                </a:lnTo>
                <a:lnTo>
                  <a:pt x="0" y="140362"/>
                </a:lnTo>
                <a:lnTo>
                  <a:pt x="493" y="142152"/>
                </a:lnTo>
                <a:lnTo>
                  <a:pt x="1775" y="143346"/>
                </a:lnTo>
                <a:lnTo>
                  <a:pt x="3582" y="144142"/>
                </a:lnTo>
                <a:lnTo>
                  <a:pt x="4786" y="145624"/>
                </a:lnTo>
                <a:lnTo>
                  <a:pt x="5589" y="147565"/>
                </a:lnTo>
                <a:lnTo>
                  <a:pt x="6125" y="149812"/>
                </a:lnTo>
                <a:lnTo>
                  <a:pt x="8387" y="151310"/>
                </a:lnTo>
                <a:lnTo>
                  <a:pt x="15980" y="152974"/>
                </a:lnTo>
                <a:lnTo>
                  <a:pt x="19719" y="152465"/>
                </a:lnTo>
                <a:lnTo>
                  <a:pt x="23165" y="151173"/>
                </a:lnTo>
                <a:lnTo>
                  <a:pt x="26414" y="149359"/>
                </a:lnTo>
                <a:lnTo>
                  <a:pt x="33343" y="148151"/>
                </a:lnTo>
                <a:lnTo>
                  <a:pt x="42725" y="147345"/>
                </a:lnTo>
                <a:lnTo>
                  <a:pt x="63943" y="146449"/>
                </a:lnTo>
                <a:lnTo>
                  <a:pt x="82899" y="146051"/>
                </a:lnTo>
                <a:lnTo>
                  <a:pt x="93860" y="144993"/>
                </a:lnTo>
                <a:lnTo>
                  <a:pt x="105929" y="143334"/>
                </a:lnTo>
                <a:lnTo>
                  <a:pt x="118738" y="141276"/>
                </a:lnTo>
                <a:lnTo>
                  <a:pt x="130134" y="139904"/>
                </a:lnTo>
                <a:lnTo>
                  <a:pt x="140590" y="138990"/>
                </a:lnTo>
                <a:lnTo>
                  <a:pt x="150417" y="138379"/>
                </a:lnTo>
                <a:lnTo>
                  <a:pt x="181657" y="135162"/>
                </a:lnTo>
                <a:lnTo>
                  <a:pt x="200656" y="132970"/>
                </a:lnTo>
                <a:lnTo>
                  <a:pt x="215227" y="131509"/>
                </a:lnTo>
                <a:lnTo>
                  <a:pt x="226845" y="130535"/>
                </a:lnTo>
                <a:lnTo>
                  <a:pt x="236496" y="129887"/>
                </a:lnTo>
                <a:lnTo>
                  <a:pt x="245788" y="129454"/>
                </a:lnTo>
                <a:lnTo>
                  <a:pt x="254839" y="129165"/>
                </a:lnTo>
                <a:lnTo>
                  <a:pt x="281515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19"/>
          <p:cNvSpPr/>
          <p:nvPr/>
        </p:nvSpPr>
        <p:spPr>
          <a:xfrm>
            <a:off x="3289758" y="4183379"/>
            <a:ext cx="82093" cy="291467"/>
          </a:xfrm>
          <a:custGeom>
            <a:avLst/>
            <a:gdLst/>
            <a:ahLst/>
            <a:cxnLst/>
            <a:rect l="0" t="0" r="0" b="0"/>
            <a:pathLst>
              <a:path w="82093" h="291467">
                <a:moveTo>
                  <a:pt x="4939" y="0"/>
                </a:moveTo>
                <a:lnTo>
                  <a:pt x="388" y="9102"/>
                </a:lnTo>
                <a:lnTo>
                  <a:pt x="0" y="12736"/>
                </a:lnTo>
                <a:lnTo>
                  <a:pt x="694" y="16111"/>
                </a:lnTo>
                <a:lnTo>
                  <a:pt x="2109" y="19313"/>
                </a:lnTo>
                <a:lnTo>
                  <a:pt x="4005" y="27163"/>
                </a:lnTo>
                <a:lnTo>
                  <a:pt x="6221" y="38111"/>
                </a:lnTo>
                <a:lnTo>
                  <a:pt x="8651" y="51125"/>
                </a:lnTo>
                <a:lnTo>
                  <a:pt x="11224" y="61706"/>
                </a:lnTo>
                <a:lnTo>
                  <a:pt x="13891" y="70665"/>
                </a:lnTo>
                <a:lnTo>
                  <a:pt x="16622" y="78543"/>
                </a:lnTo>
                <a:lnTo>
                  <a:pt x="19395" y="85700"/>
                </a:lnTo>
                <a:lnTo>
                  <a:pt x="22197" y="92376"/>
                </a:lnTo>
                <a:lnTo>
                  <a:pt x="25017" y="98732"/>
                </a:lnTo>
                <a:lnTo>
                  <a:pt x="27849" y="106779"/>
                </a:lnTo>
                <a:lnTo>
                  <a:pt x="30690" y="115953"/>
                </a:lnTo>
                <a:lnTo>
                  <a:pt x="33536" y="125880"/>
                </a:lnTo>
                <a:lnTo>
                  <a:pt x="35434" y="134403"/>
                </a:lnTo>
                <a:lnTo>
                  <a:pt x="36699" y="141990"/>
                </a:lnTo>
                <a:lnTo>
                  <a:pt x="37542" y="148953"/>
                </a:lnTo>
                <a:lnTo>
                  <a:pt x="39057" y="156452"/>
                </a:lnTo>
                <a:lnTo>
                  <a:pt x="41020" y="164309"/>
                </a:lnTo>
                <a:lnTo>
                  <a:pt x="43280" y="172405"/>
                </a:lnTo>
                <a:lnTo>
                  <a:pt x="44788" y="179707"/>
                </a:lnTo>
                <a:lnTo>
                  <a:pt x="45792" y="186480"/>
                </a:lnTo>
                <a:lnTo>
                  <a:pt x="46462" y="192900"/>
                </a:lnTo>
                <a:lnTo>
                  <a:pt x="48813" y="199085"/>
                </a:lnTo>
                <a:lnTo>
                  <a:pt x="52286" y="205114"/>
                </a:lnTo>
                <a:lnTo>
                  <a:pt x="56506" y="211038"/>
                </a:lnTo>
                <a:lnTo>
                  <a:pt x="59319" y="216892"/>
                </a:lnTo>
                <a:lnTo>
                  <a:pt x="61195" y="222700"/>
                </a:lnTo>
                <a:lnTo>
                  <a:pt x="62445" y="228477"/>
                </a:lnTo>
                <a:lnTo>
                  <a:pt x="64232" y="234233"/>
                </a:lnTo>
                <a:lnTo>
                  <a:pt x="66375" y="239976"/>
                </a:lnTo>
                <a:lnTo>
                  <a:pt x="68756" y="245709"/>
                </a:lnTo>
                <a:lnTo>
                  <a:pt x="71296" y="252389"/>
                </a:lnTo>
                <a:lnTo>
                  <a:pt x="76658" y="267430"/>
                </a:lnTo>
                <a:lnTo>
                  <a:pt x="78470" y="273537"/>
                </a:lnTo>
                <a:lnTo>
                  <a:pt x="79677" y="278561"/>
                </a:lnTo>
                <a:lnTo>
                  <a:pt x="82092" y="2914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20"/>
          <p:cNvSpPr/>
          <p:nvPr/>
        </p:nvSpPr>
        <p:spPr>
          <a:xfrm>
            <a:off x="1065847" y="4534852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21"/>
          <p:cNvSpPr/>
          <p:nvPr/>
        </p:nvSpPr>
        <p:spPr>
          <a:xfrm>
            <a:off x="1082992" y="44491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22"/>
          <p:cNvSpPr/>
          <p:nvPr/>
        </p:nvSpPr>
        <p:spPr>
          <a:xfrm>
            <a:off x="1108709" y="46891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23"/>
          <p:cNvSpPr/>
          <p:nvPr/>
        </p:nvSpPr>
        <p:spPr>
          <a:xfrm>
            <a:off x="1258075" y="4500613"/>
            <a:ext cx="219253" cy="307248"/>
          </a:xfrm>
          <a:custGeom>
            <a:avLst/>
            <a:gdLst/>
            <a:ahLst/>
            <a:cxnLst/>
            <a:rect l="0" t="0" r="0" b="0"/>
            <a:pathLst>
              <a:path w="219253" h="307248">
                <a:moveTo>
                  <a:pt x="4939" y="51384"/>
                </a:moveTo>
                <a:lnTo>
                  <a:pt x="389" y="42282"/>
                </a:lnTo>
                <a:lnTo>
                  <a:pt x="0" y="38649"/>
                </a:lnTo>
                <a:lnTo>
                  <a:pt x="694" y="35274"/>
                </a:lnTo>
                <a:lnTo>
                  <a:pt x="4101" y="27564"/>
                </a:lnTo>
                <a:lnTo>
                  <a:pt x="9647" y="21430"/>
                </a:lnTo>
                <a:lnTo>
                  <a:pt x="13793" y="17127"/>
                </a:lnTo>
                <a:lnTo>
                  <a:pt x="18462" y="13306"/>
                </a:lnTo>
                <a:lnTo>
                  <a:pt x="23479" y="9807"/>
                </a:lnTo>
                <a:lnTo>
                  <a:pt x="28729" y="6520"/>
                </a:lnTo>
                <a:lnTo>
                  <a:pt x="34134" y="4330"/>
                </a:lnTo>
                <a:lnTo>
                  <a:pt x="39643" y="2870"/>
                </a:lnTo>
                <a:lnTo>
                  <a:pt x="45220" y="1897"/>
                </a:lnTo>
                <a:lnTo>
                  <a:pt x="49891" y="1247"/>
                </a:lnTo>
                <a:lnTo>
                  <a:pt x="53957" y="814"/>
                </a:lnTo>
                <a:lnTo>
                  <a:pt x="57620" y="526"/>
                </a:lnTo>
                <a:lnTo>
                  <a:pt x="64231" y="206"/>
                </a:lnTo>
                <a:lnTo>
                  <a:pt x="70344" y="63"/>
                </a:lnTo>
                <a:lnTo>
                  <a:pt x="76235" y="0"/>
                </a:lnTo>
                <a:lnTo>
                  <a:pt x="79140" y="935"/>
                </a:lnTo>
                <a:lnTo>
                  <a:pt x="84908" y="4515"/>
                </a:lnTo>
                <a:lnTo>
                  <a:pt x="86827" y="6803"/>
                </a:lnTo>
                <a:lnTo>
                  <a:pt x="88106" y="9281"/>
                </a:lnTo>
                <a:lnTo>
                  <a:pt x="88959" y="11885"/>
                </a:lnTo>
                <a:lnTo>
                  <a:pt x="92446" y="17319"/>
                </a:lnTo>
                <a:lnTo>
                  <a:pt x="94710" y="20102"/>
                </a:lnTo>
                <a:lnTo>
                  <a:pt x="96219" y="25766"/>
                </a:lnTo>
                <a:lnTo>
                  <a:pt x="97225" y="33353"/>
                </a:lnTo>
                <a:lnTo>
                  <a:pt x="97896" y="42221"/>
                </a:lnTo>
                <a:lnTo>
                  <a:pt x="98343" y="51943"/>
                </a:lnTo>
                <a:lnTo>
                  <a:pt x="98840" y="72905"/>
                </a:lnTo>
                <a:lnTo>
                  <a:pt x="97067" y="83829"/>
                </a:lnTo>
                <a:lnTo>
                  <a:pt x="93980" y="94921"/>
                </a:lnTo>
                <a:lnTo>
                  <a:pt x="90017" y="106126"/>
                </a:lnTo>
                <a:lnTo>
                  <a:pt x="86423" y="115502"/>
                </a:lnTo>
                <a:lnTo>
                  <a:pt x="83075" y="123657"/>
                </a:lnTo>
                <a:lnTo>
                  <a:pt x="79889" y="130998"/>
                </a:lnTo>
                <a:lnTo>
                  <a:pt x="73811" y="144236"/>
                </a:lnTo>
                <a:lnTo>
                  <a:pt x="70856" y="150432"/>
                </a:lnTo>
                <a:lnTo>
                  <a:pt x="67934" y="157422"/>
                </a:lnTo>
                <a:lnTo>
                  <a:pt x="65033" y="164938"/>
                </a:lnTo>
                <a:lnTo>
                  <a:pt x="62147" y="172807"/>
                </a:lnTo>
                <a:lnTo>
                  <a:pt x="59270" y="179957"/>
                </a:lnTo>
                <a:lnTo>
                  <a:pt x="56400" y="186629"/>
                </a:lnTo>
                <a:lnTo>
                  <a:pt x="53534" y="192983"/>
                </a:lnTo>
                <a:lnTo>
                  <a:pt x="47813" y="200076"/>
                </a:lnTo>
                <a:lnTo>
                  <a:pt x="40190" y="207662"/>
                </a:lnTo>
                <a:lnTo>
                  <a:pt x="31297" y="215577"/>
                </a:lnTo>
                <a:lnTo>
                  <a:pt x="25369" y="221806"/>
                </a:lnTo>
                <a:lnTo>
                  <a:pt x="18782" y="231267"/>
                </a:lnTo>
                <a:lnTo>
                  <a:pt x="16072" y="237981"/>
                </a:lnTo>
                <a:lnTo>
                  <a:pt x="13314" y="246267"/>
                </a:lnTo>
                <a:lnTo>
                  <a:pt x="10522" y="255601"/>
                </a:lnTo>
                <a:lnTo>
                  <a:pt x="8662" y="262776"/>
                </a:lnTo>
                <a:lnTo>
                  <a:pt x="7421" y="268512"/>
                </a:lnTo>
                <a:lnTo>
                  <a:pt x="6042" y="277426"/>
                </a:lnTo>
                <a:lnTo>
                  <a:pt x="5430" y="284562"/>
                </a:lnTo>
                <a:lnTo>
                  <a:pt x="6219" y="286846"/>
                </a:lnTo>
                <a:lnTo>
                  <a:pt x="7697" y="288369"/>
                </a:lnTo>
                <a:lnTo>
                  <a:pt x="11880" y="291013"/>
                </a:lnTo>
                <a:lnTo>
                  <a:pt x="16914" y="295364"/>
                </a:lnTo>
                <a:lnTo>
                  <a:pt x="20543" y="296904"/>
                </a:lnTo>
                <a:lnTo>
                  <a:pt x="24867" y="297932"/>
                </a:lnTo>
                <a:lnTo>
                  <a:pt x="29654" y="298617"/>
                </a:lnTo>
                <a:lnTo>
                  <a:pt x="34751" y="300026"/>
                </a:lnTo>
                <a:lnTo>
                  <a:pt x="40054" y="301918"/>
                </a:lnTo>
                <a:lnTo>
                  <a:pt x="45494" y="304132"/>
                </a:lnTo>
                <a:lnTo>
                  <a:pt x="50073" y="305607"/>
                </a:lnTo>
                <a:lnTo>
                  <a:pt x="54079" y="306591"/>
                </a:lnTo>
                <a:lnTo>
                  <a:pt x="57702" y="307247"/>
                </a:lnTo>
                <a:lnTo>
                  <a:pt x="73452" y="306732"/>
                </a:lnTo>
                <a:lnTo>
                  <a:pt x="219252" y="2999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24"/>
          <p:cNvSpPr/>
          <p:nvPr/>
        </p:nvSpPr>
        <p:spPr>
          <a:xfrm>
            <a:off x="1177289" y="4735888"/>
            <a:ext cx="102871" cy="13278"/>
          </a:xfrm>
          <a:custGeom>
            <a:avLst/>
            <a:gdLst/>
            <a:ahLst/>
            <a:cxnLst/>
            <a:rect l="0" t="0" r="0" b="0"/>
            <a:pathLst>
              <a:path w="102871" h="13278">
                <a:moveTo>
                  <a:pt x="0" y="13277"/>
                </a:moveTo>
                <a:lnTo>
                  <a:pt x="9102" y="13277"/>
                </a:lnTo>
                <a:lnTo>
                  <a:pt x="13688" y="12324"/>
                </a:lnTo>
                <a:lnTo>
                  <a:pt x="18651" y="10737"/>
                </a:lnTo>
                <a:lnTo>
                  <a:pt x="23864" y="8726"/>
                </a:lnTo>
                <a:lnTo>
                  <a:pt x="28292" y="7385"/>
                </a:lnTo>
                <a:lnTo>
                  <a:pt x="32196" y="6491"/>
                </a:lnTo>
                <a:lnTo>
                  <a:pt x="35752" y="5895"/>
                </a:lnTo>
                <a:lnTo>
                  <a:pt x="40980" y="4546"/>
                </a:lnTo>
                <a:lnTo>
                  <a:pt x="47322" y="2694"/>
                </a:lnTo>
                <a:lnTo>
                  <a:pt x="54408" y="506"/>
                </a:lnTo>
                <a:lnTo>
                  <a:pt x="60085" y="0"/>
                </a:lnTo>
                <a:lnTo>
                  <a:pt x="64822" y="616"/>
                </a:lnTo>
                <a:lnTo>
                  <a:pt x="102870" y="132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25"/>
          <p:cNvSpPr/>
          <p:nvPr/>
        </p:nvSpPr>
        <p:spPr>
          <a:xfrm>
            <a:off x="2454592" y="4783454"/>
            <a:ext cx="197168" cy="17147"/>
          </a:xfrm>
          <a:custGeom>
            <a:avLst/>
            <a:gdLst/>
            <a:ahLst/>
            <a:cxnLst/>
            <a:rect l="0" t="0" r="0" b="0"/>
            <a:pathLst>
              <a:path w="197168" h="17147">
                <a:moveTo>
                  <a:pt x="0" y="0"/>
                </a:moveTo>
                <a:lnTo>
                  <a:pt x="13652" y="4552"/>
                </a:lnTo>
                <a:lnTo>
                  <a:pt x="18627" y="5892"/>
                </a:lnTo>
                <a:lnTo>
                  <a:pt x="22895" y="6786"/>
                </a:lnTo>
                <a:lnTo>
                  <a:pt x="26693" y="7382"/>
                </a:lnTo>
                <a:lnTo>
                  <a:pt x="38751" y="7779"/>
                </a:lnTo>
                <a:lnTo>
                  <a:pt x="155501" y="8564"/>
                </a:lnTo>
                <a:lnTo>
                  <a:pt x="160817" y="9520"/>
                </a:lnTo>
                <a:lnTo>
                  <a:pt x="167219" y="11109"/>
                </a:lnTo>
                <a:lnTo>
                  <a:pt x="174344" y="13121"/>
                </a:lnTo>
                <a:lnTo>
                  <a:pt x="180047" y="14463"/>
                </a:lnTo>
                <a:lnTo>
                  <a:pt x="184801" y="15357"/>
                </a:lnTo>
                <a:lnTo>
                  <a:pt x="197167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26"/>
          <p:cNvSpPr/>
          <p:nvPr/>
        </p:nvSpPr>
        <p:spPr>
          <a:xfrm>
            <a:off x="2608897" y="468915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27"/>
          <p:cNvSpPr/>
          <p:nvPr/>
        </p:nvSpPr>
        <p:spPr>
          <a:xfrm>
            <a:off x="2574607" y="49720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8"/>
          <p:cNvSpPr/>
          <p:nvPr/>
        </p:nvSpPr>
        <p:spPr>
          <a:xfrm>
            <a:off x="2771775" y="483489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56828" y="0"/>
                </a:lnTo>
                <a:lnTo>
                  <a:pt x="70270" y="952"/>
                </a:lnTo>
                <a:lnTo>
                  <a:pt x="83042" y="2540"/>
                </a:lnTo>
                <a:lnTo>
                  <a:pt x="95366" y="4551"/>
                </a:lnTo>
                <a:lnTo>
                  <a:pt x="104535" y="5891"/>
                </a:lnTo>
                <a:lnTo>
                  <a:pt x="111600" y="6785"/>
                </a:lnTo>
                <a:lnTo>
                  <a:pt x="117262" y="7381"/>
                </a:lnTo>
                <a:lnTo>
                  <a:pt x="121990" y="7778"/>
                </a:lnTo>
                <a:lnTo>
                  <a:pt x="126094" y="8043"/>
                </a:lnTo>
                <a:lnTo>
                  <a:pt x="129782" y="8219"/>
                </a:lnTo>
                <a:lnTo>
                  <a:pt x="138961" y="8415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9"/>
          <p:cNvSpPr/>
          <p:nvPr/>
        </p:nvSpPr>
        <p:spPr>
          <a:xfrm>
            <a:off x="3089344" y="4749281"/>
            <a:ext cx="282507" cy="359930"/>
          </a:xfrm>
          <a:custGeom>
            <a:avLst/>
            <a:gdLst/>
            <a:ahLst/>
            <a:cxnLst/>
            <a:rect l="0" t="0" r="0" b="0"/>
            <a:pathLst>
              <a:path w="282507" h="359930">
                <a:moveTo>
                  <a:pt x="33903" y="25601"/>
                </a:moveTo>
                <a:lnTo>
                  <a:pt x="43005" y="21051"/>
                </a:lnTo>
                <a:lnTo>
                  <a:pt x="50013" y="16276"/>
                </a:lnTo>
                <a:lnTo>
                  <a:pt x="53216" y="13670"/>
                </a:lnTo>
                <a:lnTo>
                  <a:pt x="59314" y="10773"/>
                </a:lnTo>
                <a:lnTo>
                  <a:pt x="62274" y="10000"/>
                </a:lnTo>
                <a:lnTo>
                  <a:pt x="68102" y="6603"/>
                </a:lnTo>
                <a:lnTo>
                  <a:pt x="70990" y="4363"/>
                </a:lnTo>
                <a:lnTo>
                  <a:pt x="74820" y="2870"/>
                </a:lnTo>
                <a:lnTo>
                  <a:pt x="79279" y="1875"/>
                </a:lnTo>
                <a:lnTo>
                  <a:pt x="84156" y="1211"/>
                </a:lnTo>
                <a:lnTo>
                  <a:pt x="89313" y="768"/>
                </a:lnTo>
                <a:lnTo>
                  <a:pt x="94655" y="474"/>
                </a:lnTo>
                <a:lnTo>
                  <a:pt x="100122" y="277"/>
                </a:lnTo>
                <a:lnTo>
                  <a:pt x="121468" y="0"/>
                </a:lnTo>
                <a:lnTo>
                  <a:pt x="131333" y="1866"/>
                </a:lnTo>
                <a:lnTo>
                  <a:pt x="142671" y="5016"/>
                </a:lnTo>
                <a:lnTo>
                  <a:pt x="154993" y="9020"/>
                </a:lnTo>
                <a:lnTo>
                  <a:pt x="164160" y="12642"/>
                </a:lnTo>
                <a:lnTo>
                  <a:pt x="171223" y="16009"/>
                </a:lnTo>
                <a:lnTo>
                  <a:pt x="176884" y="19206"/>
                </a:lnTo>
                <a:lnTo>
                  <a:pt x="181612" y="22291"/>
                </a:lnTo>
                <a:lnTo>
                  <a:pt x="189404" y="28258"/>
                </a:lnTo>
                <a:lnTo>
                  <a:pt x="196042" y="36624"/>
                </a:lnTo>
                <a:lnTo>
                  <a:pt x="199146" y="41522"/>
                </a:lnTo>
                <a:lnTo>
                  <a:pt x="202594" y="52045"/>
                </a:lnTo>
                <a:lnTo>
                  <a:pt x="203514" y="57518"/>
                </a:lnTo>
                <a:lnTo>
                  <a:pt x="203174" y="65928"/>
                </a:lnTo>
                <a:lnTo>
                  <a:pt x="201996" y="76299"/>
                </a:lnTo>
                <a:lnTo>
                  <a:pt x="200257" y="87975"/>
                </a:lnTo>
                <a:lnTo>
                  <a:pt x="197193" y="99569"/>
                </a:lnTo>
                <a:lnTo>
                  <a:pt x="193246" y="111108"/>
                </a:lnTo>
                <a:lnTo>
                  <a:pt x="188709" y="122610"/>
                </a:lnTo>
                <a:lnTo>
                  <a:pt x="183780" y="132184"/>
                </a:lnTo>
                <a:lnTo>
                  <a:pt x="178588" y="140471"/>
                </a:lnTo>
                <a:lnTo>
                  <a:pt x="173222" y="147901"/>
                </a:lnTo>
                <a:lnTo>
                  <a:pt x="165835" y="156664"/>
                </a:lnTo>
                <a:lnTo>
                  <a:pt x="157100" y="166317"/>
                </a:lnTo>
                <a:lnTo>
                  <a:pt x="131683" y="193025"/>
                </a:lnTo>
                <a:lnTo>
                  <a:pt x="124808" y="200082"/>
                </a:lnTo>
                <a:lnTo>
                  <a:pt x="119271" y="206692"/>
                </a:lnTo>
                <a:lnTo>
                  <a:pt x="114628" y="213003"/>
                </a:lnTo>
                <a:lnTo>
                  <a:pt x="110579" y="219116"/>
                </a:lnTo>
                <a:lnTo>
                  <a:pt x="105023" y="224144"/>
                </a:lnTo>
                <a:lnTo>
                  <a:pt x="98462" y="228448"/>
                </a:lnTo>
                <a:lnTo>
                  <a:pt x="91229" y="232270"/>
                </a:lnTo>
                <a:lnTo>
                  <a:pt x="85456" y="236723"/>
                </a:lnTo>
                <a:lnTo>
                  <a:pt x="80654" y="241596"/>
                </a:lnTo>
                <a:lnTo>
                  <a:pt x="76500" y="246750"/>
                </a:lnTo>
                <a:lnTo>
                  <a:pt x="69921" y="253044"/>
                </a:lnTo>
                <a:lnTo>
                  <a:pt x="61725" y="260098"/>
                </a:lnTo>
                <a:lnTo>
                  <a:pt x="52451" y="267656"/>
                </a:lnTo>
                <a:lnTo>
                  <a:pt x="45316" y="273649"/>
                </a:lnTo>
                <a:lnTo>
                  <a:pt x="39607" y="278596"/>
                </a:lnTo>
                <a:lnTo>
                  <a:pt x="34848" y="282847"/>
                </a:lnTo>
                <a:lnTo>
                  <a:pt x="21940" y="295190"/>
                </a:lnTo>
                <a:lnTo>
                  <a:pt x="4023" y="312745"/>
                </a:lnTo>
                <a:lnTo>
                  <a:pt x="2553" y="316090"/>
                </a:lnTo>
                <a:lnTo>
                  <a:pt x="920" y="324887"/>
                </a:lnTo>
                <a:lnTo>
                  <a:pt x="0" y="336000"/>
                </a:lnTo>
                <a:lnTo>
                  <a:pt x="824" y="338261"/>
                </a:lnTo>
                <a:lnTo>
                  <a:pt x="2325" y="339768"/>
                </a:lnTo>
                <a:lnTo>
                  <a:pt x="4278" y="340773"/>
                </a:lnTo>
                <a:lnTo>
                  <a:pt x="11579" y="346739"/>
                </a:lnTo>
                <a:lnTo>
                  <a:pt x="14258" y="348278"/>
                </a:lnTo>
                <a:lnTo>
                  <a:pt x="19774" y="349988"/>
                </a:lnTo>
                <a:lnTo>
                  <a:pt x="46438" y="355501"/>
                </a:lnTo>
                <a:lnTo>
                  <a:pt x="59405" y="356977"/>
                </a:lnTo>
                <a:lnTo>
                  <a:pt x="73764" y="357961"/>
                </a:lnTo>
                <a:lnTo>
                  <a:pt x="89052" y="358617"/>
                </a:lnTo>
                <a:lnTo>
                  <a:pt x="224998" y="359756"/>
                </a:lnTo>
                <a:lnTo>
                  <a:pt x="282506" y="3599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30"/>
          <p:cNvSpPr/>
          <p:nvPr/>
        </p:nvSpPr>
        <p:spPr>
          <a:xfrm>
            <a:off x="1057274" y="4191952"/>
            <a:ext cx="257176" cy="1002984"/>
          </a:xfrm>
          <a:custGeom>
            <a:avLst/>
            <a:gdLst/>
            <a:ahLst/>
            <a:cxnLst/>
            <a:rect l="0" t="0" r="0" b="0"/>
            <a:pathLst>
              <a:path w="257176" h="1002984">
                <a:moveTo>
                  <a:pt x="0" y="0"/>
                </a:moveTo>
                <a:lnTo>
                  <a:pt x="4551" y="22754"/>
                </a:lnTo>
                <a:lnTo>
                  <a:pt x="9702" y="38030"/>
                </a:lnTo>
                <a:lnTo>
                  <a:pt x="16945" y="56785"/>
                </a:lnTo>
                <a:lnTo>
                  <a:pt x="25585" y="77862"/>
                </a:lnTo>
                <a:lnTo>
                  <a:pt x="78701" y="221296"/>
                </a:lnTo>
                <a:lnTo>
                  <a:pt x="133225" y="372854"/>
                </a:lnTo>
                <a:lnTo>
                  <a:pt x="140252" y="391444"/>
                </a:lnTo>
                <a:lnTo>
                  <a:pt x="146841" y="414316"/>
                </a:lnTo>
                <a:lnTo>
                  <a:pt x="153139" y="440040"/>
                </a:lnTo>
                <a:lnTo>
                  <a:pt x="166170" y="497516"/>
                </a:lnTo>
                <a:lnTo>
                  <a:pt x="192738" y="609767"/>
                </a:lnTo>
                <a:lnTo>
                  <a:pt x="197072" y="629397"/>
                </a:lnTo>
                <a:lnTo>
                  <a:pt x="204428" y="666447"/>
                </a:lnTo>
                <a:lnTo>
                  <a:pt x="207723" y="684328"/>
                </a:lnTo>
                <a:lnTo>
                  <a:pt x="213924" y="714356"/>
                </a:lnTo>
                <a:lnTo>
                  <a:pt x="216911" y="727697"/>
                </a:lnTo>
                <a:lnTo>
                  <a:pt x="227850" y="800941"/>
                </a:lnTo>
                <a:lnTo>
                  <a:pt x="239379" y="886516"/>
                </a:lnTo>
                <a:lnTo>
                  <a:pt x="244504" y="930900"/>
                </a:lnTo>
                <a:lnTo>
                  <a:pt x="249321" y="956976"/>
                </a:lnTo>
                <a:lnTo>
                  <a:pt x="255624" y="984688"/>
                </a:lnTo>
                <a:lnTo>
                  <a:pt x="257175" y="10029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31"/>
          <p:cNvSpPr/>
          <p:nvPr/>
        </p:nvSpPr>
        <p:spPr>
          <a:xfrm>
            <a:off x="902969" y="3934777"/>
            <a:ext cx="634366" cy="1131571"/>
          </a:xfrm>
          <a:custGeom>
            <a:avLst/>
            <a:gdLst/>
            <a:ahLst/>
            <a:cxnLst/>
            <a:rect l="0" t="0" r="0" b="0"/>
            <a:pathLst>
              <a:path w="634366" h="1131571">
                <a:moveTo>
                  <a:pt x="634365" y="0"/>
                </a:moveTo>
                <a:lnTo>
                  <a:pt x="634365" y="44897"/>
                </a:lnTo>
                <a:lnTo>
                  <a:pt x="629815" y="75215"/>
                </a:lnTo>
                <a:lnTo>
                  <a:pt x="622434" y="102296"/>
                </a:lnTo>
                <a:lnTo>
                  <a:pt x="614214" y="128418"/>
                </a:lnTo>
                <a:lnTo>
                  <a:pt x="597012" y="169688"/>
                </a:lnTo>
                <a:lnTo>
                  <a:pt x="584669" y="204160"/>
                </a:lnTo>
                <a:lnTo>
                  <a:pt x="571320" y="230438"/>
                </a:lnTo>
                <a:lnTo>
                  <a:pt x="560943" y="257992"/>
                </a:lnTo>
                <a:lnTo>
                  <a:pt x="552203" y="285161"/>
                </a:lnTo>
                <a:lnTo>
                  <a:pt x="541969" y="309936"/>
                </a:lnTo>
                <a:lnTo>
                  <a:pt x="532763" y="328544"/>
                </a:lnTo>
                <a:lnTo>
                  <a:pt x="507294" y="377159"/>
                </a:lnTo>
                <a:lnTo>
                  <a:pt x="474384" y="436231"/>
                </a:lnTo>
                <a:lnTo>
                  <a:pt x="417133" y="535432"/>
                </a:lnTo>
                <a:lnTo>
                  <a:pt x="373988" y="602778"/>
                </a:lnTo>
                <a:lnTo>
                  <a:pt x="308296" y="704063"/>
                </a:lnTo>
                <a:lnTo>
                  <a:pt x="250819" y="795909"/>
                </a:lnTo>
                <a:lnTo>
                  <a:pt x="223542" y="836111"/>
                </a:lnTo>
                <a:lnTo>
                  <a:pt x="157355" y="937910"/>
                </a:lnTo>
                <a:lnTo>
                  <a:pt x="121978" y="991322"/>
                </a:lnTo>
                <a:lnTo>
                  <a:pt x="96123" y="1027645"/>
                </a:lnTo>
                <a:lnTo>
                  <a:pt x="81227" y="1047999"/>
                </a:lnTo>
                <a:lnTo>
                  <a:pt x="69391" y="1063474"/>
                </a:lnTo>
                <a:lnTo>
                  <a:pt x="51161" y="1085748"/>
                </a:lnTo>
                <a:lnTo>
                  <a:pt x="31628" y="1104537"/>
                </a:lnTo>
                <a:lnTo>
                  <a:pt x="0" y="11315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32"/>
          <p:cNvSpPr/>
          <p:nvPr/>
        </p:nvSpPr>
        <p:spPr>
          <a:xfrm>
            <a:off x="3629025" y="4440554"/>
            <a:ext cx="231458" cy="34292"/>
          </a:xfrm>
          <a:custGeom>
            <a:avLst/>
            <a:gdLst/>
            <a:ahLst/>
            <a:cxnLst/>
            <a:rect l="0" t="0" r="0" b="0"/>
            <a:pathLst>
              <a:path w="231458" h="34292">
                <a:moveTo>
                  <a:pt x="0" y="34291"/>
                </a:moveTo>
                <a:lnTo>
                  <a:pt x="35795" y="22359"/>
                </a:lnTo>
                <a:lnTo>
                  <a:pt x="42913" y="19669"/>
                </a:lnTo>
                <a:lnTo>
                  <a:pt x="49564" y="16923"/>
                </a:lnTo>
                <a:lnTo>
                  <a:pt x="55902" y="14139"/>
                </a:lnTo>
                <a:lnTo>
                  <a:pt x="62033" y="12284"/>
                </a:lnTo>
                <a:lnTo>
                  <a:pt x="68025" y="11047"/>
                </a:lnTo>
                <a:lnTo>
                  <a:pt x="73925" y="10222"/>
                </a:lnTo>
                <a:lnTo>
                  <a:pt x="109533" y="4511"/>
                </a:lnTo>
                <a:lnTo>
                  <a:pt x="121599" y="3008"/>
                </a:lnTo>
                <a:lnTo>
                  <a:pt x="132501" y="2005"/>
                </a:lnTo>
                <a:lnTo>
                  <a:pt x="142626" y="1337"/>
                </a:lnTo>
                <a:lnTo>
                  <a:pt x="158957" y="595"/>
                </a:lnTo>
                <a:lnTo>
                  <a:pt x="178860" y="176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33"/>
          <p:cNvSpPr/>
          <p:nvPr/>
        </p:nvSpPr>
        <p:spPr>
          <a:xfrm>
            <a:off x="3620452" y="4612004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4551" y="25718"/>
                </a:lnTo>
                <a:lnTo>
                  <a:pt x="6844" y="24766"/>
                </a:lnTo>
                <a:lnTo>
                  <a:pt x="9325" y="23178"/>
                </a:lnTo>
                <a:lnTo>
                  <a:pt x="15600" y="18337"/>
                </a:lnTo>
                <a:lnTo>
                  <a:pt x="18999" y="17675"/>
                </a:lnTo>
                <a:lnTo>
                  <a:pt x="21238" y="17499"/>
                </a:lnTo>
                <a:lnTo>
                  <a:pt x="25589" y="16429"/>
                </a:lnTo>
                <a:lnTo>
                  <a:pt x="31347" y="14763"/>
                </a:lnTo>
                <a:lnTo>
                  <a:pt x="38042" y="12699"/>
                </a:lnTo>
                <a:lnTo>
                  <a:pt x="43460" y="11324"/>
                </a:lnTo>
                <a:lnTo>
                  <a:pt x="48023" y="10407"/>
                </a:lnTo>
                <a:lnTo>
                  <a:pt x="52018" y="9796"/>
                </a:lnTo>
                <a:lnTo>
                  <a:pt x="57539" y="9388"/>
                </a:lnTo>
                <a:lnTo>
                  <a:pt x="64076" y="9117"/>
                </a:lnTo>
                <a:lnTo>
                  <a:pt x="71293" y="8935"/>
                </a:lnTo>
                <a:lnTo>
                  <a:pt x="78961" y="7862"/>
                </a:lnTo>
                <a:lnTo>
                  <a:pt x="86931" y="6194"/>
                </a:lnTo>
                <a:lnTo>
                  <a:pt x="95101" y="4130"/>
                </a:lnTo>
                <a:lnTo>
                  <a:pt x="102454" y="2753"/>
                </a:lnTo>
                <a:lnTo>
                  <a:pt x="109259" y="1836"/>
                </a:lnTo>
                <a:lnTo>
                  <a:pt x="115702" y="1224"/>
                </a:lnTo>
                <a:lnTo>
                  <a:pt x="124760" y="816"/>
                </a:lnTo>
                <a:lnTo>
                  <a:pt x="135561" y="544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34"/>
          <p:cNvSpPr/>
          <p:nvPr/>
        </p:nvSpPr>
        <p:spPr>
          <a:xfrm>
            <a:off x="3328987" y="4560570"/>
            <a:ext cx="274321" cy="171451"/>
          </a:xfrm>
          <a:custGeom>
            <a:avLst/>
            <a:gdLst/>
            <a:ahLst/>
            <a:cxnLst/>
            <a:rect l="0" t="0" r="0" b="0"/>
            <a:pathLst>
              <a:path w="274321" h="171451">
                <a:moveTo>
                  <a:pt x="0" y="0"/>
                </a:moveTo>
                <a:lnTo>
                  <a:pt x="18203" y="4550"/>
                </a:lnTo>
                <a:lnTo>
                  <a:pt x="25471" y="6843"/>
                </a:lnTo>
                <a:lnTo>
                  <a:pt x="32221" y="9325"/>
                </a:lnTo>
                <a:lnTo>
                  <a:pt x="38625" y="11931"/>
                </a:lnTo>
                <a:lnTo>
                  <a:pt x="47658" y="16526"/>
                </a:lnTo>
                <a:lnTo>
                  <a:pt x="58442" y="22447"/>
                </a:lnTo>
                <a:lnTo>
                  <a:pt x="96374" y="44433"/>
                </a:lnTo>
                <a:lnTo>
                  <a:pt x="109969" y="52482"/>
                </a:lnTo>
                <a:lnTo>
                  <a:pt x="123795" y="61658"/>
                </a:lnTo>
                <a:lnTo>
                  <a:pt x="137775" y="71585"/>
                </a:lnTo>
                <a:lnTo>
                  <a:pt x="151858" y="82013"/>
                </a:lnTo>
                <a:lnTo>
                  <a:pt x="163151" y="90870"/>
                </a:lnTo>
                <a:lnTo>
                  <a:pt x="172585" y="98680"/>
                </a:lnTo>
                <a:lnTo>
                  <a:pt x="180779" y="105792"/>
                </a:lnTo>
                <a:lnTo>
                  <a:pt x="189099" y="111485"/>
                </a:lnTo>
                <a:lnTo>
                  <a:pt x="197504" y="116233"/>
                </a:lnTo>
                <a:lnTo>
                  <a:pt x="205965" y="120352"/>
                </a:lnTo>
                <a:lnTo>
                  <a:pt x="213509" y="125001"/>
                </a:lnTo>
                <a:lnTo>
                  <a:pt x="220445" y="130007"/>
                </a:lnTo>
                <a:lnTo>
                  <a:pt x="226973" y="135249"/>
                </a:lnTo>
                <a:lnTo>
                  <a:pt x="233231" y="140648"/>
                </a:lnTo>
                <a:lnTo>
                  <a:pt x="239307" y="146153"/>
                </a:lnTo>
                <a:lnTo>
                  <a:pt x="245263" y="151728"/>
                </a:lnTo>
                <a:lnTo>
                  <a:pt x="250186" y="155444"/>
                </a:lnTo>
                <a:lnTo>
                  <a:pt x="261666" y="161628"/>
                </a:lnTo>
                <a:lnTo>
                  <a:pt x="264931" y="163949"/>
                </a:lnTo>
                <a:lnTo>
                  <a:pt x="27432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35"/>
          <p:cNvSpPr/>
          <p:nvPr/>
        </p:nvSpPr>
        <p:spPr>
          <a:xfrm>
            <a:off x="3388995" y="4577715"/>
            <a:ext cx="128588" cy="274321"/>
          </a:xfrm>
          <a:custGeom>
            <a:avLst/>
            <a:gdLst/>
            <a:ahLst/>
            <a:cxnLst/>
            <a:rect l="0" t="0" r="0" b="0"/>
            <a:pathLst>
              <a:path w="128588" h="274321">
                <a:moveTo>
                  <a:pt x="128587" y="0"/>
                </a:moveTo>
                <a:lnTo>
                  <a:pt x="128587" y="18203"/>
                </a:lnTo>
                <a:lnTo>
                  <a:pt x="127635" y="25470"/>
                </a:lnTo>
                <a:lnTo>
                  <a:pt x="126047" y="32220"/>
                </a:lnTo>
                <a:lnTo>
                  <a:pt x="124037" y="38625"/>
                </a:lnTo>
                <a:lnTo>
                  <a:pt x="122696" y="44800"/>
                </a:lnTo>
                <a:lnTo>
                  <a:pt x="121802" y="50821"/>
                </a:lnTo>
                <a:lnTo>
                  <a:pt x="121206" y="56741"/>
                </a:lnTo>
                <a:lnTo>
                  <a:pt x="119857" y="62592"/>
                </a:lnTo>
                <a:lnTo>
                  <a:pt x="118004" y="68398"/>
                </a:lnTo>
                <a:lnTo>
                  <a:pt x="115817" y="74174"/>
                </a:lnTo>
                <a:lnTo>
                  <a:pt x="111501" y="81834"/>
                </a:lnTo>
                <a:lnTo>
                  <a:pt x="105766" y="90751"/>
                </a:lnTo>
                <a:lnTo>
                  <a:pt x="99086" y="100506"/>
                </a:lnTo>
                <a:lnTo>
                  <a:pt x="93680" y="107961"/>
                </a:lnTo>
                <a:lnTo>
                  <a:pt x="89123" y="113884"/>
                </a:lnTo>
                <a:lnTo>
                  <a:pt x="85133" y="118785"/>
                </a:lnTo>
                <a:lnTo>
                  <a:pt x="65864" y="143886"/>
                </a:lnTo>
                <a:lnTo>
                  <a:pt x="59149" y="154026"/>
                </a:lnTo>
                <a:lnTo>
                  <a:pt x="52768" y="164597"/>
                </a:lnTo>
                <a:lnTo>
                  <a:pt x="41549" y="184596"/>
                </a:lnTo>
                <a:lnTo>
                  <a:pt x="33389" y="199835"/>
                </a:lnTo>
                <a:lnTo>
                  <a:pt x="17402" y="231056"/>
                </a:lnTo>
                <a:lnTo>
                  <a:pt x="14459" y="236904"/>
                </a:lnTo>
                <a:lnTo>
                  <a:pt x="12496" y="241756"/>
                </a:lnTo>
                <a:lnTo>
                  <a:pt x="10316" y="249687"/>
                </a:lnTo>
                <a:lnTo>
                  <a:pt x="6807" y="256387"/>
                </a:lnTo>
                <a:lnTo>
                  <a:pt x="4538" y="259507"/>
                </a:lnTo>
                <a:lnTo>
                  <a:pt x="2017" y="265514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36"/>
          <p:cNvSpPr/>
          <p:nvPr/>
        </p:nvSpPr>
        <p:spPr>
          <a:xfrm>
            <a:off x="4025273" y="4535002"/>
            <a:ext cx="211948" cy="385614"/>
          </a:xfrm>
          <a:custGeom>
            <a:avLst/>
            <a:gdLst/>
            <a:ahLst/>
            <a:cxnLst/>
            <a:rect l="0" t="0" r="0" b="0"/>
            <a:pathLst>
              <a:path w="211948" h="385614">
                <a:moveTo>
                  <a:pt x="6659" y="42713"/>
                </a:moveTo>
                <a:lnTo>
                  <a:pt x="20311" y="33611"/>
                </a:lnTo>
                <a:lnTo>
                  <a:pt x="25286" y="29977"/>
                </a:lnTo>
                <a:lnTo>
                  <a:pt x="29554" y="26602"/>
                </a:lnTo>
                <a:lnTo>
                  <a:pt x="33353" y="23400"/>
                </a:lnTo>
                <a:lnTo>
                  <a:pt x="38742" y="20312"/>
                </a:lnTo>
                <a:lnTo>
                  <a:pt x="45193" y="17302"/>
                </a:lnTo>
                <a:lnTo>
                  <a:pt x="52350" y="14342"/>
                </a:lnTo>
                <a:lnTo>
                  <a:pt x="58075" y="11417"/>
                </a:lnTo>
                <a:lnTo>
                  <a:pt x="62844" y="8514"/>
                </a:lnTo>
                <a:lnTo>
                  <a:pt x="66976" y="5625"/>
                </a:lnTo>
                <a:lnTo>
                  <a:pt x="71635" y="3700"/>
                </a:lnTo>
                <a:lnTo>
                  <a:pt x="76646" y="2417"/>
                </a:lnTo>
                <a:lnTo>
                  <a:pt x="81892" y="1562"/>
                </a:lnTo>
                <a:lnTo>
                  <a:pt x="86342" y="991"/>
                </a:lnTo>
                <a:lnTo>
                  <a:pt x="90261" y="611"/>
                </a:lnTo>
                <a:lnTo>
                  <a:pt x="93826" y="357"/>
                </a:lnTo>
                <a:lnTo>
                  <a:pt x="98108" y="188"/>
                </a:lnTo>
                <a:lnTo>
                  <a:pt x="107946" y="0"/>
                </a:lnTo>
                <a:lnTo>
                  <a:pt x="112283" y="903"/>
                </a:lnTo>
                <a:lnTo>
                  <a:pt x="116128" y="2457"/>
                </a:lnTo>
                <a:lnTo>
                  <a:pt x="119643" y="4446"/>
                </a:lnTo>
                <a:lnTo>
                  <a:pt x="126089" y="6655"/>
                </a:lnTo>
                <a:lnTo>
                  <a:pt x="129142" y="7244"/>
                </a:lnTo>
                <a:lnTo>
                  <a:pt x="135073" y="10439"/>
                </a:lnTo>
                <a:lnTo>
                  <a:pt x="140885" y="15033"/>
                </a:lnTo>
                <a:lnTo>
                  <a:pt x="146642" y="20251"/>
                </a:lnTo>
                <a:lnTo>
                  <a:pt x="148559" y="22975"/>
                </a:lnTo>
                <a:lnTo>
                  <a:pt x="152208" y="33266"/>
                </a:lnTo>
                <a:lnTo>
                  <a:pt x="156438" y="46135"/>
                </a:lnTo>
                <a:lnTo>
                  <a:pt x="156994" y="51661"/>
                </a:lnTo>
                <a:lnTo>
                  <a:pt x="156412" y="56299"/>
                </a:lnTo>
                <a:lnTo>
                  <a:pt x="155072" y="60342"/>
                </a:lnTo>
                <a:lnTo>
                  <a:pt x="151321" y="66848"/>
                </a:lnTo>
                <a:lnTo>
                  <a:pt x="145963" y="74996"/>
                </a:lnTo>
                <a:lnTo>
                  <a:pt x="139533" y="84237"/>
                </a:lnTo>
                <a:lnTo>
                  <a:pt x="132390" y="91350"/>
                </a:lnTo>
                <a:lnTo>
                  <a:pt x="124769" y="97046"/>
                </a:lnTo>
                <a:lnTo>
                  <a:pt x="116831" y="101794"/>
                </a:lnTo>
                <a:lnTo>
                  <a:pt x="109635" y="105913"/>
                </a:lnTo>
                <a:lnTo>
                  <a:pt x="96559" y="113029"/>
                </a:lnTo>
                <a:lnTo>
                  <a:pt x="78486" y="122391"/>
                </a:lnTo>
                <a:lnTo>
                  <a:pt x="67879" y="125359"/>
                </a:lnTo>
                <a:lnTo>
                  <a:pt x="54140" y="128290"/>
                </a:lnTo>
                <a:lnTo>
                  <a:pt x="38313" y="131197"/>
                </a:lnTo>
                <a:lnTo>
                  <a:pt x="24904" y="133135"/>
                </a:lnTo>
                <a:lnTo>
                  <a:pt x="13107" y="134426"/>
                </a:lnTo>
                <a:lnTo>
                  <a:pt x="2385" y="135288"/>
                </a:lnTo>
                <a:lnTo>
                  <a:pt x="0" y="135862"/>
                </a:lnTo>
                <a:lnTo>
                  <a:pt x="3172" y="136245"/>
                </a:lnTo>
                <a:lnTo>
                  <a:pt x="10050" y="136500"/>
                </a:lnTo>
                <a:lnTo>
                  <a:pt x="16539" y="137622"/>
                </a:lnTo>
                <a:lnTo>
                  <a:pt x="22771" y="139323"/>
                </a:lnTo>
                <a:lnTo>
                  <a:pt x="123230" y="173006"/>
                </a:lnTo>
                <a:lnTo>
                  <a:pt x="131998" y="177200"/>
                </a:lnTo>
                <a:lnTo>
                  <a:pt x="139748" y="181901"/>
                </a:lnTo>
                <a:lnTo>
                  <a:pt x="154392" y="192204"/>
                </a:lnTo>
                <a:lnTo>
                  <a:pt x="170426" y="203133"/>
                </a:lnTo>
                <a:lnTo>
                  <a:pt x="177749" y="208715"/>
                </a:lnTo>
                <a:lnTo>
                  <a:pt x="184537" y="214341"/>
                </a:lnTo>
                <a:lnTo>
                  <a:pt x="190967" y="219996"/>
                </a:lnTo>
                <a:lnTo>
                  <a:pt x="195253" y="225672"/>
                </a:lnTo>
                <a:lnTo>
                  <a:pt x="200016" y="237058"/>
                </a:lnTo>
                <a:lnTo>
                  <a:pt x="204673" y="248468"/>
                </a:lnTo>
                <a:lnTo>
                  <a:pt x="208965" y="258937"/>
                </a:lnTo>
                <a:lnTo>
                  <a:pt x="210873" y="266765"/>
                </a:lnTo>
                <a:lnTo>
                  <a:pt x="211721" y="275959"/>
                </a:lnTo>
                <a:lnTo>
                  <a:pt x="211947" y="281078"/>
                </a:lnTo>
                <a:lnTo>
                  <a:pt x="209658" y="291845"/>
                </a:lnTo>
                <a:lnTo>
                  <a:pt x="205466" y="302028"/>
                </a:lnTo>
                <a:lnTo>
                  <a:pt x="200427" y="309729"/>
                </a:lnTo>
                <a:lnTo>
                  <a:pt x="195846" y="315021"/>
                </a:lnTo>
                <a:lnTo>
                  <a:pt x="189933" y="321407"/>
                </a:lnTo>
                <a:lnTo>
                  <a:pt x="183134" y="328521"/>
                </a:lnTo>
                <a:lnTo>
                  <a:pt x="174792" y="334217"/>
                </a:lnTo>
                <a:lnTo>
                  <a:pt x="165420" y="338966"/>
                </a:lnTo>
                <a:lnTo>
                  <a:pt x="155362" y="343085"/>
                </a:lnTo>
                <a:lnTo>
                  <a:pt x="146752" y="346784"/>
                </a:lnTo>
                <a:lnTo>
                  <a:pt x="132105" y="353433"/>
                </a:lnTo>
                <a:lnTo>
                  <a:pt x="126485" y="355587"/>
                </a:lnTo>
                <a:lnTo>
                  <a:pt x="121785" y="357023"/>
                </a:lnTo>
                <a:lnTo>
                  <a:pt x="117700" y="357980"/>
                </a:lnTo>
                <a:lnTo>
                  <a:pt x="113071" y="358619"/>
                </a:lnTo>
                <a:lnTo>
                  <a:pt x="108081" y="359045"/>
                </a:lnTo>
                <a:lnTo>
                  <a:pt x="102849" y="359328"/>
                </a:lnTo>
                <a:lnTo>
                  <a:pt x="97455" y="360470"/>
                </a:lnTo>
                <a:lnTo>
                  <a:pt x="91955" y="362183"/>
                </a:lnTo>
                <a:lnTo>
                  <a:pt x="86383" y="364278"/>
                </a:lnTo>
                <a:lnTo>
                  <a:pt x="78858" y="366627"/>
                </a:lnTo>
                <a:lnTo>
                  <a:pt x="60338" y="371777"/>
                </a:lnTo>
                <a:lnTo>
                  <a:pt x="52923" y="374484"/>
                </a:lnTo>
                <a:lnTo>
                  <a:pt x="47026" y="377241"/>
                </a:lnTo>
                <a:lnTo>
                  <a:pt x="23804" y="3856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37"/>
          <p:cNvSpPr/>
          <p:nvPr/>
        </p:nvSpPr>
        <p:spPr>
          <a:xfrm>
            <a:off x="4289457" y="4560613"/>
            <a:ext cx="316834" cy="334285"/>
          </a:xfrm>
          <a:custGeom>
            <a:avLst/>
            <a:gdLst/>
            <a:ahLst/>
            <a:cxnLst/>
            <a:rect l="0" t="0" r="0" b="0"/>
            <a:pathLst>
              <a:path w="316834" h="334285">
                <a:moveTo>
                  <a:pt x="16795" y="77109"/>
                </a:moveTo>
                <a:lnTo>
                  <a:pt x="16795" y="63457"/>
                </a:lnTo>
                <a:lnTo>
                  <a:pt x="17748" y="58482"/>
                </a:lnTo>
                <a:lnTo>
                  <a:pt x="22687" y="46931"/>
                </a:lnTo>
                <a:lnTo>
                  <a:pt x="24176" y="40519"/>
                </a:lnTo>
                <a:lnTo>
                  <a:pt x="27378" y="34495"/>
                </a:lnTo>
                <a:lnTo>
                  <a:pt x="34536" y="25748"/>
                </a:lnTo>
                <a:lnTo>
                  <a:pt x="42689" y="17124"/>
                </a:lnTo>
                <a:lnTo>
                  <a:pt x="45488" y="14259"/>
                </a:lnTo>
                <a:lnTo>
                  <a:pt x="50211" y="11396"/>
                </a:lnTo>
                <a:lnTo>
                  <a:pt x="56217" y="8536"/>
                </a:lnTo>
                <a:lnTo>
                  <a:pt x="63079" y="5676"/>
                </a:lnTo>
                <a:lnTo>
                  <a:pt x="68606" y="3769"/>
                </a:lnTo>
                <a:lnTo>
                  <a:pt x="77287" y="1651"/>
                </a:lnTo>
                <a:lnTo>
                  <a:pt x="83793" y="1086"/>
                </a:lnTo>
                <a:lnTo>
                  <a:pt x="91941" y="710"/>
                </a:lnTo>
                <a:lnTo>
                  <a:pt x="116530" y="180"/>
                </a:lnTo>
                <a:lnTo>
                  <a:pt x="137355" y="0"/>
                </a:lnTo>
                <a:lnTo>
                  <a:pt x="146895" y="2516"/>
                </a:lnTo>
                <a:lnTo>
                  <a:pt x="156532" y="6809"/>
                </a:lnTo>
                <a:lnTo>
                  <a:pt x="168265" y="14581"/>
                </a:lnTo>
                <a:lnTo>
                  <a:pt x="178095" y="20109"/>
                </a:lnTo>
                <a:lnTo>
                  <a:pt x="186274" y="28281"/>
                </a:lnTo>
                <a:lnTo>
                  <a:pt x="189788" y="33127"/>
                </a:lnTo>
                <a:lnTo>
                  <a:pt x="192131" y="38263"/>
                </a:lnTo>
                <a:lnTo>
                  <a:pt x="193693" y="43592"/>
                </a:lnTo>
                <a:lnTo>
                  <a:pt x="194735" y="49049"/>
                </a:lnTo>
                <a:lnTo>
                  <a:pt x="195429" y="54593"/>
                </a:lnTo>
                <a:lnTo>
                  <a:pt x="195892" y="60193"/>
                </a:lnTo>
                <a:lnTo>
                  <a:pt x="196200" y="65832"/>
                </a:lnTo>
                <a:lnTo>
                  <a:pt x="196543" y="79717"/>
                </a:lnTo>
                <a:lnTo>
                  <a:pt x="196634" y="87420"/>
                </a:lnTo>
                <a:lnTo>
                  <a:pt x="195743" y="94461"/>
                </a:lnTo>
                <a:lnTo>
                  <a:pt x="194196" y="101059"/>
                </a:lnTo>
                <a:lnTo>
                  <a:pt x="192213" y="107364"/>
                </a:lnTo>
                <a:lnTo>
                  <a:pt x="188985" y="113471"/>
                </a:lnTo>
                <a:lnTo>
                  <a:pt x="184928" y="119448"/>
                </a:lnTo>
                <a:lnTo>
                  <a:pt x="180319" y="125337"/>
                </a:lnTo>
                <a:lnTo>
                  <a:pt x="174388" y="132121"/>
                </a:lnTo>
                <a:lnTo>
                  <a:pt x="167578" y="139502"/>
                </a:lnTo>
                <a:lnTo>
                  <a:pt x="160179" y="147279"/>
                </a:lnTo>
                <a:lnTo>
                  <a:pt x="145722" y="160084"/>
                </a:lnTo>
                <a:lnTo>
                  <a:pt x="74400" y="220147"/>
                </a:lnTo>
                <a:lnTo>
                  <a:pt x="63771" y="229617"/>
                </a:lnTo>
                <a:lnTo>
                  <a:pt x="44341" y="247761"/>
                </a:lnTo>
                <a:lnTo>
                  <a:pt x="35159" y="256599"/>
                </a:lnTo>
                <a:lnTo>
                  <a:pt x="27133" y="265349"/>
                </a:lnTo>
                <a:lnTo>
                  <a:pt x="19877" y="274040"/>
                </a:lnTo>
                <a:lnTo>
                  <a:pt x="13135" y="282691"/>
                </a:lnTo>
                <a:lnTo>
                  <a:pt x="8639" y="289411"/>
                </a:lnTo>
                <a:lnTo>
                  <a:pt x="3645" y="299419"/>
                </a:lnTo>
                <a:lnTo>
                  <a:pt x="1426" y="307041"/>
                </a:lnTo>
                <a:lnTo>
                  <a:pt x="176" y="316687"/>
                </a:lnTo>
                <a:lnTo>
                  <a:pt x="0" y="319695"/>
                </a:lnTo>
                <a:lnTo>
                  <a:pt x="836" y="322653"/>
                </a:lnTo>
                <a:lnTo>
                  <a:pt x="4305" y="328480"/>
                </a:lnTo>
                <a:lnTo>
                  <a:pt x="7515" y="330415"/>
                </a:lnTo>
                <a:lnTo>
                  <a:pt x="16163" y="332564"/>
                </a:lnTo>
                <a:lnTo>
                  <a:pt x="21137" y="333138"/>
                </a:lnTo>
                <a:lnTo>
                  <a:pt x="26357" y="333520"/>
                </a:lnTo>
                <a:lnTo>
                  <a:pt x="31742" y="333775"/>
                </a:lnTo>
                <a:lnTo>
                  <a:pt x="42806" y="334058"/>
                </a:lnTo>
                <a:lnTo>
                  <a:pt x="316833" y="3342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38"/>
          <p:cNvSpPr/>
          <p:nvPr/>
        </p:nvSpPr>
        <p:spPr>
          <a:xfrm>
            <a:off x="6072187" y="3437572"/>
            <a:ext cx="351473" cy="471489"/>
          </a:xfrm>
          <a:custGeom>
            <a:avLst/>
            <a:gdLst/>
            <a:ahLst/>
            <a:cxnLst/>
            <a:rect l="0" t="0" r="0" b="0"/>
            <a:pathLst>
              <a:path w="351473" h="471489">
                <a:moveTo>
                  <a:pt x="0" y="0"/>
                </a:moveTo>
                <a:lnTo>
                  <a:pt x="18204" y="4551"/>
                </a:lnTo>
                <a:lnTo>
                  <a:pt x="24518" y="6844"/>
                </a:lnTo>
                <a:lnTo>
                  <a:pt x="34074" y="11932"/>
                </a:lnTo>
                <a:lnTo>
                  <a:pt x="44810" y="20151"/>
                </a:lnTo>
                <a:lnTo>
                  <a:pt x="47018" y="22959"/>
                </a:lnTo>
                <a:lnTo>
                  <a:pt x="53103" y="36850"/>
                </a:lnTo>
                <a:lnTo>
                  <a:pt x="55404" y="41712"/>
                </a:lnTo>
                <a:lnTo>
                  <a:pt x="65582" y="54733"/>
                </a:lnTo>
                <a:lnTo>
                  <a:pt x="72296" y="62207"/>
                </a:lnTo>
                <a:lnTo>
                  <a:pt x="78677" y="71951"/>
                </a:lnTo>
                <a:lnTo>
                  <a:pt x="84837" y="83210"/>
                </a:lnTo>
                <a:lnTo>
                  <a:pt x="90848" y="95478"/>
                </a:lnTo>
                <a:lnTo>
                  <a:pt x="156923" y="235458"/>
                </a:lnTo>
                <a:lnTo>
                  <a:pt x="168433" y="256032"/>
                </a:lnTo>
                <a:lnTo>
                  <a:pt x="179916" y="274510"/>
                </a:lnTo>
                <a:lnTo>
                  <a:pt x="191382" y="291592"/>
                </a:lnTo>
                <a:lnTo>
                  <a:pt x="211741" y="323272"/>
                </a:lnTo>
                <a:lnTo>
                  <a:pt x="221171" y="338387"/>
                </a:lnTo>
                <a:lnTo>
                  <a:pt x="231267" y="352274"/>
                </a:lnTo>
                <a:lnTo>
                  <a:pt x="241808" y="365341"/>
                </a:lnTo>
                <a:lnTo>
                  <a:pt x="252645" y="377864"/>
                </a:lnTo>
                <a:lnTo>
                  <a:pt x="263680" y="390022"/>
                </a:lnTo>
                <a:lnTo>
                  <a:pt x="286102" y="413690"/>
                </a:lnTo>
                <a:lnTo>
                  <a:pt x="296462" y="423431"/>
                </a:lnTo>
                <a:lnTo>
                  <a:pt x="306226" y="431830"/>
                </a:lnTo>
                <a:lnTo>
                  <a:pt x="315593" y="439334"/>
                </a:lnTo>
                <a:lnTo>
                  <a:pt x="322790" y="445289"/>
                </a:lnTo>
                <a:lnTo>
                  <a:pt x="333328" y="454447"/>
                </a:lnTo>
                <a:lnTo>
                  <a:pt x="338646" y="459151"/>
                </a:lnTo>
                <a:lnTo>
                  <a:pt x="351472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39"/>
          <p:cNvSpPr/>
          <p:nvPr/>
        </p:nvSpPr>
        <p:spPr>
          <a:xfrm>
            <a:off x="5995034" y="3454717"/>
            <a:ext cx="402909" cy="497206"/>
          </a:xfrm>
          <a:custGeom>
            <a:avLst/>
            <a:gdLst/>
            <a:ahLst/>
            <a:cxnLst/>
            <a:rect l="0" t="0" r="0" b="0"/>
            <a:pathLst>
              <a:path w="402909" h="497206">
                <a:moveTo>
                  <a:pt x="402908" y="0"/>
                </a:moveTo>
                <a:lnTo>
                  <a:pt x="389256" y="9102"/>
                </a:lnTo>
                <a:lnTo>
                  <a:pt x="377473" y="16111"/>
                </a:lnTo>
                <a:lnTo>
                  <a:pt x="371664" y="19313"/>
                </a:lnTo>
                <a:lnTo>
                  <a:pt x="360129" y="30491"/>
                </a:lnTo>
                <a:lnTo>
                  <a:pt x="354386" y="37472"/>
                </a:lnTo>
                <a:lnTo>
                  <a:pt x="341985" y="55462"/>
                </a:lnTo>
                <a:lnTo>
                  <a:pt x="289289" y="134966"/>
                </a:lnTo>
                <a:lnTo>
                  <a:pt x="253038" y="187839"/>
                </a:lnTo>
                <a:lnTo>
                  <a:pt x="233430" y="218422"/>
                </a:lnTo>
                <a:lnTo>
                  <a:pt x="221343" y="236102"/>
                </a:lnTo>
                <a:lnTo>
                  <a:pt x="177978" y="297392"/>
                </a:lnTo>
                <a:lnTo>
                  <a:pt x="148952" y="341407"/>
                </a:lnTo>
                <a:lnTo>
                  <a:pt x="136449" y="359050"/>
                </a:lnTo>
                <a:lnTo>
                  <a:pt x="125256" y="373669"/>
                </a:lnTo>
                <a:lnTo>
                  <a:pt x="114937" y="386273"/>
                </a:lnTo>
                <a:lnTo>
                  <a:pt x="64007" y="444969"/>
                </a:lnTo>
                <a:lnTo>
                  <a:pt x="50291" y="459523"/>
                </a:lnTo>
                <a:lnTo>
                  <a:pt x="40195" y="469226"/>
                </a:lnTo>
                <a:lnTo>
                  <a:pt x="32512" y="475695"/>
                </a:lnTo>
                <a:lnTo>
                  <a:pt x="21435" y="485423"/>
                </a:lnTo>
                <a:lnTo>
                  <a:pt x="13337" y="491968"/>
                </a:lnTo>
                <a:lnTo>
                  <a:pt x="9844" y="493714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40"/>
          <p:cNvSpPr/>
          <p:nvPr/>
        </p:nvSpPr>
        <p:spPr>
          <a:xfrm>
            <a:off x="6397942" y="3566305"/>
            <a:ext cx="480061" cy="59863"/>
          </a:xfrm>
          <a:custGeom>
            <a:avLst/>
            <a:gdLst/>
            <a:ahLst/>
            <a:cxnLst/>
            <a:rect l="0" t="0" r="0" b="0"/>
            <a:pathLst>
              <a:path w="480061" h="59863">
                <a:moveTo>
                  <a:pt x="0" y="59862"/>
                </a:moveTo>
                <a:lnTo>
                  <a:pt x="18203" y="55311"/>
                </a:lnTo>
                <a:lnTo>
                  <a:pt x="27376" y="53970"/>
                </a:lnTo>
                <a:lnTo>
                  <a:pt x="37301" y="53077"/>
                </a:lnTo>
                <a:lnTo>
                  <a:pt x="47727" y="52481"/>
                </a:lnTo>
                <a:lnTo>
                  <a:pt x="57536" y="51131"/>
                </a:lnTo>
                <a:lnTo>
                  <a:pt x="66932" y="49279"/>
                </a:lnTo>
                <a:lnTo>
                  <a:pt x="76054" y="47092"/>
                </a:lnTo>
                <a:lnTo>
                  <a:pt x="87850" y="45633"/>
                </a:lnTo>
                <a:lnTo>
                  <a:pt x="101429" y="44661"/>
                </a:lnTo>
                <a:lnTo>
                  <a:pt x="116197" y="44013"/>
                </a:lnTo>
                <a:lnTo>
                  <a:pt x="129852" y="42628"/>
                </a:lnTo>
                <a:lnTo>
                  <a:pt x="142766" y="40753"/>
                </a:lnTo>
                <a:lnTo>
                  <a:pt x="155185" y="38550"/>
                </a:lnTo>
                <a:lnTo>
                  <a:pt x="167274" y="36129"/>
                </a:lnTo>
                <a:lnTo>
                  <a:pt x="190866" y="30899"/>
                </a:lnTo>
                <a:lnTo>
                  <a:pt x="201540" y="29123"/>
                </a:lnTo>
                <a:lnTo>
                  <a:pt x="211512" y="27940"/>
                </a:lnTo>
                <a:lnTo>
                  <a:pt x="221018" y="27150"/>
                </a:lnTo>
                <a:lnTo>
                  <a:pt x="270804" y="21489"/>
                </a:lnTo>
                <a:lnTo>
                  <a:pt x="287216" y="19040"/>
                </a:lnTo>
                <a:lnTo>
                  <a:pt x="301967" y="16455"/>
                </a:lnTo>
                <a:lnTo>
                  <a:pt x="315611" y="13779"/>
                </a:lnTo>
                <a:lnTo>
                  <a:pt x="327566" y="11043"/>
                </a:lnTo>
                <a:lnTo>
                  <a:pt x="338392" y="8265"/>
                </a:lnTo>
                <a:lnTo>
                  <a:pt x="348467" y="5462"/>
                </a:lnTo>
                <a:lnTo>
                  <a:pt x="358041" y="3593"/>
                </a:lnTo>
                <a:lnTo>
                  <a:pt x="367282" y="2347"/>
                </a:lnTo>
                <a:lnTo>
                  <a:pt x="376300" y="1516"/>
                </a:lnTo>
                <a:lnTo>
                  <a:pt x="385168" y="962"/>
                </a:lnTo>
                <a:lnTo>
                  <a:pt x="402644" y="347"/>
                </a:lnTo>
                <a:lnTo>
                  <a:pt x="437649" y="0"/>
                </a:lnTo>
                <a:lnTo>
                  <a:pt x="447976" y="904"/>
                </a:lnTo>
                <a:lnTo>
                  <a:pt x="456765" y="2460"/>
                </a:lnTo>
                <a:lnTo>
                  <a:pt x="480060" y="84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41"/>
          <p:cNvSpPr/>
          <p:nvPr/>
        </p:nvSpPr>
        <p:spPr>
          <a:xfrm>
            <a:off x="6483667" y="3746182"/>
            <a:ext cx="420053" cy="77154"/>
          </a:xfrm>
          <a:custGeom>
            <a:avLst/>
            <a:gdLst/>
            <a:ahLst/>
            <a:cxnLst/>
            <a:rect l="0" t="0" r="0" b="0"/>
            <a:pathLst>
              <a:path w="420053" h="77154">
                <a:moveTo>
                  <a:pt x="0" y="77153"/>
                </a:moveTo>
                <a:lnTo>
                  <a:pt x="13653" y="68051"/>
                </a:lnTo>
                <a:lnTo>
                  <a:pt x="20532" y="65370"/>
                </a:lnTo>
                <a:lnTo>
                  <a:pt x="27975" y="63583"/>
                </a:lnTo>
                <a:lnTo>
                  <a:pt x="35795" y="62391"/>
                </a:lnTo>
                <a:lnTo>
                  <a:pt x="42914" y="60644"/>
                </a:lnTo>
                <a:lnTo>
                  <a:pt x="49564" y="58527"/>
                </a:lnTo>
                <a:lnTo>
                  <a:pt x="55903" y="56163"/>
                </a:lnTo>
                <a:lnTo>
                  <a:pt x="63938" y="53634"/>
                </a:lnTo>
                <a:lnTo>
                  <a:pt x="83027" y="48285"/>
                </a:lnTo>
                <a:lnTo>
                  <a:pt x="133398" y="35368"/>
                </a:lnTo>
                <a:lnTo>
                  <a:pt x="156559" y="30246"/>
                </a:lnTo>
                <a:lnTo>
                  <a:pt x="251235" y="10878"/>
                </a:lnTo>
                <a:lnTo>
                  <a:pt x="267503" y="7252"/>
                </a:lnTo>
                <a:lnTo>
                  <a:pt x="281205" y="4835"/>
                </a:lnTo>
                <a:lnTo>
                  <a:pt x="293197" y="3224"/>
                </a:lnTo>
                <a:lnTo>
                  <a:pt x="304050" y="2149"/>
                </a:lnTo>
                <a:lnTo>
                  <a:pt x="317000" y="1433"/>
                </a:lnTo>
                <a:lnTo>
                  <a:pt x="346629" y="637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42"/>
          <p:cNvSpPr/>
          <p:nvPr/>
        </p:nvSpPr>
        <p:spPr>
          <a:xfrm>
            <a:off x="7066597" y="3420503"/>
            <a:ext cx="384240" cy="514275"/>
          </a:xfrm>
          <a:custGeom>
            <a:avLst/>
            <a:gdLst/>
            <a:ahLst/>
            <a:cxnLst/>
            <a:rect l="0" t="0" r="0" b="0"/>
            <a:pathLst>
              <a:path w="384240" h="514275">
                <a:moveTo>
                  <a:pt x="0" y="68504"/>
                </a:moveTo>
                <a:lnTo>
                  <a:pt x="4551" y="59403"/>
                </a:lnTo>
                <a:lnTo>
                  <a:pt x="14405" y="49854"/>
                </a:lnTo>
                <a:lnTo>
                  <a:pt x="21033" y="44641"/>
                </a:lnTo>
                <a:lnTo>
                  <a:pt x="27358" y="40212"/>
                </a:lnTo>
                <a:lnTo>
                  <a:pt x="33478" y="36308"/>
                </a:lnTo>
                <a:lnTo>
                  <a:pt x="39463" y="32753"/>
                </a:lnTo>
                <a:lnTo>
                  <a:pt x="46312" y="29430"/>
                </a:lnTo>
                <a:lnTo>
                  <a:pt x="53735" y="26262"/>
                </a:lnTo>
                <a:lnTo>
                  <a:pt x="61540" y="23198"/>
                </a:lnTo>
                <a:lnTo>
                  <a:pt x="85454" y="14713"/>
                </a:lnTo>
                <a:lnTo>
                  <a:pt x="99833" y="9783"/>
                </a:lnTo>
                <a:lnTo>
                  <a:pt x="113227" y="6497"/>
                </a:lnTo>
                <a:lnTo>
                  <a:pt x="125967" y="4306"/>
                </a:lnTo>
                <a:lnTo>
                  <a:pt x="138270" y="2845"/>
                </a:lnTo>
                <a:lnTo>
                  <a:pt x="149331" y="1871"/>
                </a:lnTo>
                <a:lnTo>
                  <a:pt x="159561" y="1223"/>
                </a:lnTo>
                <a:lnTo>
                  <a:pt x="177596" y="501"/>
                </a:lnTo>
                <a:lnTo>
                  <a:pt x="191962" y="180"/>
                </a:lnTo>
                <a:lnTo>
                  <a:pt x="228963" y="0"/>
                </a:lnTo>
                <a:lnTo>
                  <a:pt x="240272" y="927"/>
                </a:lnTo>
                <a:lnTo>
                  <a:pt x="249716" y="2498"/>
                </a:lnTo>
                <a:lnTo>
                  <a:pt x="257917" y="4498"/>
                </a:lnTo>
                <a:lnTo>
                  <a:pt x="265290" y="6783"/>
                </a:lnTo>
                <a:lnTo>
                  <a:pt x="272110" y="9259"/>
                </a:lnTo>
                <a:lnTo>
                  <a:pt x="283816" y="14550"/>
                </a:lnTo>
                <a:lnTo>
                  <a:pt x="292192" y="20077"/>
                </a:lnTo>
                <a:lnTo>
                  <a:pt x="294807" y="22884"/>
                </a:lnTo>
                <a:lnTo>
                  <a:pt x="296551" y="25709"/>
                </a:lnTo>
                <a:lnTo>
                  <a:pt x="297713" y="28544"/>
                </a:lnTo>
                <a:lnTo>
                  <a:pt x="299350" y="41636"/>
                </a:lnTo>
                <a:lnTo>
                  <a:pt x="297192" y="52117"/>
                </a:lnTo>
                <a:lnTo>
                  <a:pt x="295283" y="57580"/>
                </a:lnTo>
                <a:lnTo>
                  <a:pt x="288081" y="68729"/>
                </a:lnTo>
                <a:lnTo>
                  <a:pt x="277579" y="80987"/>
                </a:lnTo>
                <a:lnTo>
                  <a:pt x="263386" y="95959"/>
                </a:lnTo>
                <a:lnTo>
                  <a:pt x="252743" y="105858"/>
                </a:lnTo>
                <a:lnTo>
                  <a:pt x="225678" y="129556"/>
                </a:lnTo>
                <a:lnTo>
                  <a:pt x="212364" y="140638"/>
                </a:lnTo>
                <a:lnTo>
                  <a:pt x="187412" y="160571"/>
                </a:lnTo>
                <a:lnTo>
                  <a:pt x="148381" y="189115"/>
                </a:lnTo>
                <a:lnTo>
                  <a:pt x="107858" y="218312"/>
                </a:lnTo>
                <a:lnTo>
                  <a:pt x="95717" y="227431"/>
                </a:lnTo>
                <a:lnTo>
                  <a:pt x="86672" y="234463"/>
                </a:lnTo>
                <a:lnTo>
                  <a:pt x="79161" y="239736"/>
                </a:lnTo>
                <a:lnTo>
                  <a:pt x="78491" y="239809"/>
                </a:lnTo>
                <a:lnTo>
                  <a:pt x="86651" y="235360"/>
                </a:lnTo>
                <a:lnTo>
                  <a:pt x="98519" y="230610"/>
                </a:lnTo>
                <a:lnTo>
                  <a:pt x="105684" y="228009"/>
                </a:lnTo>
                <a:lnTo>
                  <a:pt x="113319" y="226276"/>
                </a:lnTo>
                <a:lnTo>
                  <a:pt x="121266" y="225120"/>
                </a:lnTo>
                <a:lnTo>
                  <a:pt x="129421" y="224350"/>
                </a:lnTo>
                <a:lnTo>
                  <a:pt x="137716" y="222884"/>
                </a:lnTo>
                <a:lnTo>
                  <a:pt x="146103" y="220954"/>
                </a:lnTo>
                <a:lnTo>
                  <a:pt x="184647" y="211013"/>
                </a:lnTo>
                <a:lnTo>
                  <a:pt x="195488" y="209230"/>
                </a:lnTo>
                <a:lnTo>
                  <a:pt x="206525" y="208041"/>
                </a:lnTo>
                <a:lnTo>
                  <a:pt x="217694" y="207249"/>
                </a:lnTo>
                <a:lnTo>
                  <a:pt x="227997" y="207673"/>
                </a:lnTo>
                <a:lnTo>
                  <a:pt x="237723" y="208909"/>
                </a:lnTo>
                <a:lnTo>
                  <a:pt x="247065" y="210685"/>
                </a:lnTo>
                <a:lnTo>
                  <a:pt x="256149" y="212821"/>
                </a:lnTo>
                <a:lnTo>
                  <a:pt x="265064" y="215198"/>
                </a:lnTo>
                <a:lnTo>
                  <a:pt x="273865" y="217735"/>
                </a:lnTo>
                <a:lnTo>
                  <a:pt x="282589" y="219426"/>
                </a:lnTo>
                <a:lnTo>
                  <a:pt x="291263" y="220554"/>
                </a:lnTo>
                <a:lnTo>
                  <a:pt x="299902" y="221306"/>
                </a:lnTo>
                <a:lnTo>
                  <a:pt x="307567" y="223712"/>
                </a:lnTo>
                <a:lnTo>
                  <a:pt x="314583" y="227221"/>
                </a:lnTo>
                <a:lnTo>
                  <a:pt x="321164" y="231465"/>
                </a:lnTo>
                <a:lnTo>
                  <a:pt x="328410" y="235247"/>
                </a:lnTo>
                <a:lnTo>
                  <a:pt x="336097" y="238721"/>
                </a:lnTo>
                <a:lnTo>
                  <a:pt x="344080" y="241990"/>
                </a:lnTo>
                <a:lnTo>
                  <a:pt x="351306" y="246074"/>
                </a:lnTo>
                <a:lnTo>
                  <a:pt x="358030" y="250701"/>
                </a:lnTo>
                <a:lnTo>
                  <a:pt x="368674" y="259971"/>
                </a:lnTo>
                <a:lnTo>
                  <a:pt x="373406" y="267265"/>
                </a:lnTo>
                <a:lnTo>
                  <a:pt x="375620" y="274354"/>
                </a:lnTo>
                <a:lnTo>
                  <a:pt x="378048" y="283842"/>
                </a:lnTo>
                <a:lnTo>
                  <a:pt x="380619" y="294931"/>
                </a:lnTo>
                <a:lnTo>
                  <a:pt x="382334" y="304227"/>
                </a:lnTo>
                <a:lnTo>
                  <a:pt x="384239" y="319638"/>
                </a:lnTo>
                <a:lnTo>
                  <a:pt x="382545" y="332836"/>
                </a:lnTo>
                <a:lnTo>
                  <a:pt x="377665" y="346005"/>
                </a:lnTo>
                <a:lnTo>
                  <a:pt x="369146" y="361383"/>
                </a:lnTo>
                <a:lnTo>
                  <a:pt x="359010" y="375202"/>
                </a:lnTo>
                <a:lnTo>
                  <a:pt x="348155" y="387694"/>
                </a:lnTo>
                <a:lnTo>
                  <a:pt x="336980" y="399597"/>
                </a:lnTo>
                <a:lnTo>
                  <a:pt x="315429" y="421558"/>
                </a:lnTo>
                <a:lnTo>
                  <a:pt x="307441" y="428651"/>
                </a:lnTo>
                <a:lnTo>
                  <a:pt x="299258" y="435284"/>
                </a:lnTo>
                <a:lnTo>
                  <a:pt x="290946" y="441612"/>
                </a:lnTo>
                <a:lnTo>
                  <a:pt x="278736" y="449640"/>
                </a:lnTo>
                <a:lnTo>
                  <a:pt x="210461" y="491781"/>
                </a:lnTo>
                <a:lnTo>
                  <a:pt x="200315" y="496421"/>
                </a:lnTo>
                <a:lnTo>
                  <a:pt x="190693" y="499515"/>
                </a:lnTo>
                <a:lnTo>
                  <a:pt x="181421" y="501577"/>
                </a:lnTo>
                <a:lnTo>
                  <a:pt x="172383" y="503904"/>
                </a:lnTo>
                <a:lnTo>
                  <a:pt x="163500" y="506408"/>
                </a:lnTo>
                <a:lnTo>
                  <a:pt x="154720" y="509030"/>
                </a:lnTo>
                <a:lnTo>
                  <a:pt x="146961" y="510778"/>
                </a:lnTo>
                <a:lnTo>
                  <a:pt x="139884" y="511944"/>
                </a:lnTo>
                <a:lnTo>
                  <a:pt x="133261" y="512720"/>
                </a:lnTo>
                <a:lnTo>
                  <a:pt x="126941" y="513238"/>
                </a:lnTo>
                <a:lnTo>
                  <a:pt x="120823" y="513583"/>
                </a:lnTo>
                <a:lnTo>
                  <a:pt x="114839" y="513814"/>
                </a:lnTo>
                <a:lnTo>
                  <a:pt x="77153" y="5142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43"/>
          <p:cNvSpPr/>
          <p:nvPr/>
        </p:nvSpPr>
        <p:spPr>
          <a:xfrm>
            <a:off x="7478077" y="3429287"/>
            <a:ext cx="660083" cy="454010"/>
          </a:xfrm>
          <a:custGeom>
            <a:avLst/>
            <a:gdLst/>
            <a:ahLst/>
            <a:cxnLst/>
            <a:rect l="0" t="0" r="0" b="0"/>
            <a:pathLst>
              <a:path w="660083" h="454010">
                <a:moveTo>
                  <a:pt x="0" y="94010"/>
                </a:moveTo>
                <a:lnTo>
                  <a:pt x="4551" y="80358"/>
                </a:lnTo>
                <a:lnTo>
                  <a:pt x="7797" y="75383"/>
                </a:lnTo>
                <a:lnTo>
                  <a:pt x="16483" y="67317"/>
                </a:lnTo>
                <a:lnTo>
                  <a:pt x="29233" y="58016"/>
                </a:lnTo>
                <a:lnTo>
                  <a:pt x="43473" y="48485"/>
                </a:lnTo>
                <a:lnTo>
                  <a:pt x="63151" y="36812"/>
                </a:lnTo>
                <a:lnTo>
                  <a:pt x="78550" y="26996"/>
                </a:lnTo>
                <a:lnTo>
                  <a:pt x="88561" y="21712"/>
                </a:lnTo>
                <a:lnTo>
                  <a:pt x="99999" y="16284"/>
                </a:lnTo>
                <a:lnTo>
                  <a:pt x="112386" y="10760"/>
                </a:lnTo>
                <a:lnTo>
                  <a:pt x="131229" y="4623"/>
                </a:lnTo>
                <a:lnTo>
                  <a:pt x="148812" y="1895"/>
                </a:lnTo>
                <a:lnTo>
                  <a:pt x="160168" y="1167"/>
                </a:lnTo>
                <a:lnTo>
                  <a:pt x="172501" y="682"/>
                </a:lnTo>
                <a:lnTo>
                  <a:pt x="198904" y="144"/>
                </a:lnTo>
                <a:lnTo>
                  <a:pt x="212614" y="0"/>
                </a:lnTo>
                <a:lnTo>
                  <a:pt x="232925" y="2381"/>
                </a:lnTo>
                <a:lnTo>
                  <a:pt x="248302" y="6613"/>
                </a:lnTo>
                <a:lnTo>
                  <a:pt x="266717" y="14351"/>
                </a:lnTo>
                <a:lnTo>
                  <a:pt x="275069" y="19871"/>
                </a:lnTo>
                <a:lnTo>
                  <a:pt x="284495" y="30579"/>
                </a:lnTo>
                <a:lnTo>
                  <a:pt x="289676" y="37435"/>
                </a:lnTo>
                <a:lnTo>
                  <a:pt x="295433" y="50133"/>
                </a:lnTo>
                <a:lnTo>
                  <a:pt x="297990" y="62127"/>
                </a:lnTo>
                <a:lnTo>
                  <a:pt x="299128" y="73807"/>
                </a:lnTo>
                <a:lnTo>
                  <a:pt x="298479" y="81494"/>
                </a:lnTo>
                <a:lnTo>
                  <a:pt x="297094" y="90429"/>
                </a:lnTo>
                <a:lnTo>
                  <a:pt x="295218" y="100195"/>
                </a:lnTo>
                <a:lnTo>
                  <a:pt x="292061" y="109564"/>
                </a:lnTo>
                <a:lnTo>
                  <a:pt x="288053" y="118666"/>
                </a:lnTo>
                <a:lnTo>
                  <a:pt x="267931" y="158359"/>
                </a:lnTo>
                <a:lnTo>
                  <a:pt x="262441" y="168342"/>
                </a:lnTo>
                <a:lnTo>
                  <a:pt x="256876" y="177855"/>
                </a:lnTo>
                <a:lnTo>
                  <a:pt x="251261" y="187054"/>
                </a:lnTo>
                <a:lnTo>
                  <a:pt x="244660" y="196997"/>
                </a:lnTo>
                <a:lnTo>
                  <a:pt x="229706" y="218205"/>
                </a:lnTo>
                <a:lnTo>
                  <a:pt x="218860" y="232051"/>
                </a:lnTo>
                <a:lnTo>
                  <a:pt x="191568" y="265217"/>
                </a:lnTo>
                <a:lnTo>
                  <a:pt x="150229" y="312342"/>
                </a:lnTo>
                <a:lnTo>
                  <a:pt x="125871" y="339577"/>
                </a:lnTo>
                <a:lnTo>
                  <a:pt x="108678" y="359639"/>
                </a:lnTo>
                <a:lnTo>
                  <a:pt x="96265" y="374919"/>
                </a:lnTo>
                <a:lnTo>
                  <a:pt x="87037" y="387010"/>
                </a:lnTo>
                <a:lnTo>
                  <a:pt x="78980" y="396976"/>
                </a:lnTo>
                <a:lnTo>
                  <a:pt x="71704" y="405525"/>
                </a:lnTo>
                <a:lnTo>
                  <a:pt x="60443" y="419151"/>
                </a:lnTo>
                <a:lnTo>
                  <a:pt x="55439" y="428382"/>
                </a:lnTo>
                <a:lnTo>
                  <a:pt x="53215" y="435660"/>
                </a:lnTo>
                <a:lnTo>
                  <a:pt x="51787" y="448093"/>
                </a:lnTo>
                <a:lnTo>
                  <a:pt x="52623" y="450080"/>
                </a:lnTo>
                <a:lnTo>
                  <a:pt x="54131" y="451405"/>
                </a:lnTo>
                <a:lnTo>
                  <a:pt x="56091" y="452289"/>
                </a:lnTo>
                <a:lnTo>
                  <a:pt x="67949" y="453532"/>
                </a:lnTo>
                <a:lnTo>
                  <a:pt x="88078" y="453900"/>
                </a:lnTo>
                <a:lnTo>
                  <a:pt x="116691" y="454009"/>
                </a:lnTo>
                <a:lnTo>
                  <a:pt x="127324" y="453072"/>
                </a:lnTo>
                <a:lnTo>
                  <a:pt x="138223" y="451495"/>
                </a:lnTo>
                <a:lnTo>
                  <a:pt x="149298" y="449491"/>
                </a:lnTo>
                <a:lnTo>
                  <a:pt x="205844" y="437569"/>
                </a:lnTo>
                <a:lnTo>
                  <a:pt x="229622" y="433539"/>
                </a:lnTo>
                <a:lnTo>
                  <a:pt x="254999" y="429900"/>
                </a:lnTo>
                <a:lnTo>
                  <a:pt x="309548" y="423317"/>
                </a:lnTo>
                <a:lnTo>
                  <a:pt x="368717" y="417216"/>
                </a:lnTo>
                <a:lnTo>
                  <a:pt x="394401" y="415208"/>
                </a:lnTo>
                <a:lnTo>
                  <a:pt x="417240" y="413870"/>
                </a:lnTo>
                <a:lnTo>
                  <a:pt x="438179" y="412978"/>
                </a:lnTo>
                <a:lnTo>
                  <a:pt x="481767" y="411986"/>
                </a:lnTo>
                <a:lnTo>
                  <a:pt x="567286" y="411349"/>
                </a:lnTo>
                <a:lnTo>
                  <a:pt x="584884" y="412249"/>
                </a:lnTo>
                <a:lnTo>
                  <a:pt x="600425" y="413802"/>
                </a:lnTo>
                <a:lnTo>
                  <a:pt x="624995" y="417115"/>
                </a:lnTo>
                <a:lnTo>
                  <a:pt x="632881" y="417999"/>
                </a:lnTo>
                <a:lnTo>
                  <a:pt x="660082" y="4283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44"/>
          <p:cNvSpPr/>
          <p:nvPr/>
        </p:nvSpPr>
        <p:spPr>
          <a:xfrm>
            <a:off x="5275142" y="3009070"/>
            <a:ext cx="3078874" cy="1558346"/>
          </a:xfrm>
          <a:custGeom>
            <a:avLst/>
            <a:gdLst/>
            <a:ahLst/>
            <a:cxnLst/>
            <a:rect l="0" t="0" r="0" b="0"/>
            <a:pathLst>
              <a:path w="3078874" h="1558346">
                <a:moveTo>
                  <a:pt x="282695" y="351350"/>
                </a:moveTo>
                <a:lnTo>
                  <a:pt x="338597" y="325939"/>
                </a:lnTo>
                <a:lnTo>
                  <a:pt x="441706" y="296546"/>
                </a:lnTo>
                <a:lnTo>
                  <a:pt x="533750" y="273199"/>
                </a:lnTo>
                <a:lnTo>
                  <a:pt x="812171" y="212463"/>
                </a:lnTo>
                <a:lnTo>
                  <a:pt x="1305887" y="122868"/>
                </a:lnTo>
                <a:lnTo>
                  <a:pt x="1396577" y="109150"/>
                </a:lnTo>
                <a:lnTo>
                  <a:pt x="1515941" y="93210"/>
                </a:lnTo>
                <a:lnTo>
                  <a:pt x="1907672" y="38669"/>
                </a:lnTo>
                <a:lnTo>
                  <a:pt x="2093812" y="16747"/>
                </a:lnTo>
                <a:lnTo>
                  <a:pt x="2160786" y="12138"/>
                </a:lnTo>
                <a:lnTo>
                  <a:pt x="2249501" y="7002"/>
                </a:lnTo>
                <a:lnTo>
                  <a:pt x="2330080" y="1988"/>
                </a:lnTo>
                <a:lnTo>
                  <a:pt x="2405708" y="503"/>
                </a:lnTo>
                <a:lnTo>
                  <a:pt x="2499529" y="0"/>
                </a:lnTo>
                <a:lnTo>
                  <a:pt x="2578704" y="6745"/>
                </a:lnTo>
                <a:lnTo>
                  <a:pt x="2668368" y="20031"/>
                </a:lnTo>
                <a:lnTo>
                  <a:pt x="2727131" y="32292"/>
                </a:lnTo>
                <a:lnTo>
                  <a:pt x="2763595" y="46735"/>
                </a:lnTo>
                <a:lnTo>
                  <a:pt x="2783587" y="57533"/>
                </a:lnTo>
                <a:lnTo>
                  <a:pt x="2799458" y="71222"/>
                </a:lnTo>
                <a:lnTo>
                  <a:pt x="2836055" y="111684"/>
                </a:lnTo>
                <a:lnTo>
                  <a:pt x="2860937" y="158781"/>
                </a:lnTo>
                <a:lnTo>
                  <a:pt x="2871935" y="190834"/>
                </a:lnTo>
                <a:lnTo>
                  <a:pt x="2882221" y="232384"/>
                </a:lnTo>
                <a:lnTo>
                  <a:pt x="2886298" y="256799"/>
                </a:lnTo>
                <a:lnTo>
                  <a:pt x="2889968" y="282601"/>
                </a:lnTo>
                <a:lnTo>
                  <a:pt x="2896586" y="336670"/>
                </a:lnTo>
                <a:lnTo>
                  <a:pt x="2899683" y="364423"/>
                </a:lnTo>
                <a:lnTo>
                  <a:pt x="2910746" y="440980"/>
                </a:lnTo>
                <a:lnTo>
                  <a:pt x="2917696" y="485398"/>
                </a:lnTo>
                <a:lnTo>
                  <a:pt x="2922330" y="520725"/>
                </a:lnTo>
                <a:lnTo>
                  <a:pt x="2925419" y="549992"/>
                </a:lnTo>
                <a:lnTo>
                  <a:pt x="2927479" y="575218"/>
                </a:lnTo>
                <a:lnTo>
                  <a:pt x="2932307" y="621027"/>
                </a:lnTo>
                <a:lnTo>
                  <a:pt x="2934928" y="642577"/>
                </a:lnTo>
                <a:lnTo>
                  <a:pt x="2941438" y="674088"/>
                </a:lnTo>
                <a:lnTo>
                  <a:pt x="2950541" y="712242"/>
                </a:lnTo>
                <a:lnTo>
                  <a:pt x="2970497" y="788924"/>
                </a:lnTo>
                <a:lnTo>
                  <a:pt x="2985715" y="842054"/>
                </a:lnTo>
                <a:lnTo>
                  <a:pt x="2998830" y="882178"/>
                </a:lnTo>
                <a:lnTo>
                  <a:pt x="3031874" y="974047"/>
                </a:lnTo>
                <a:lnTo>
                  <a:pt x="3045380" y="1017042"/>
                </a:lnTo>
                <a:lnTo>
                  <a:pt x="3054558" y="1052025"/>
                </a:lnTo>
                <a:lnTo>
                  <a:pt x="3061811" y="1083449"/>
                </a:lnTo>
                <a:lnTo>
                  <a:pt x="3075801" y="1150669"/>
                </a:lnTo>
                <a:lnTo>
                  <a:pt x="3078873" y="1185710"/>
                </a:lnTo>
                <a:lnTo>
                  <a:pt x="3075248" y="1224042"/>
                </a:lnTo>
                <a:lnTo>
                  <a:pt x="3065489" y="1266577"/>
                </a:lnTo>
                <a:lnTo>
                  <a:pt x="3047302" y="1289930"/>
                </a:lnTo>
                <a:lnTo>
                  <a:pt x="3002713" y="1330075"/>
                </a:lnTo>
                <a:lnTo>
                  <a:pt x="2979079" y="1341329"/>
                </a:lnTo>
                <a:lnTo>
                  <a:pt x="2887635" y="1362515"/>
                </a:lnTo>
                <a:lnTo>
                  <a:pt x="2814114" y="1373902"/>
                </a:lnTo>
                <a:lnTo>
                  <a:pt x="2738413" y="1382080"/>
                </a:lnTo>
                <a:lnTo>
                  <a:pt x="2647618" y="1385714"/>
                </a:lnTo>
                <a:lnTo>
                  <a:pt x="2214090" y="1390357"/>
                </a:lnTo>
                <a:lnTo>
                  <a:pt x="1564662" y="1411960"/>
                </a:lnTo>
                <a:lnTo>
                  <a:pt x="1318704" y="1425806"/>
                </a:lnTo>
                <a:lnTo>
                  <a:pt x="1208599" y="1433088"/>
                </a:lnTo>
                <a:lnTo>
                  <a:pt x="1120928" y="1442040"/>
                </a:lnTo>
                <a:lnTo>
                  <a:pt x="865520" y="1473832"/>
                </a:lnTo>
                <a:lnTo>
                  <a:pt x="777948" y="1483008"/>
                </a:lnTo>
                <a:lnTo>
                  <a:pt x="703467" y="1492802"/>
                </a:lnTo>
                <a:lnTo>
                  <a:pt x="636393" y="1502551"/>
                </a:lnTo>
                <a:lnTo>
                  <a:pt x="546032" y="1514348"/>
                </a:lnTo>
                <a:lnTo>
                  <a:pt x="464544" y="1528533"/>
                </a:lnTo>
                <a:lnTo>
                  <a:pt x="387059" y="1539191"/>
                </a:lnTo>
                <a:lnTo>
                  <a:pt x="297207" y="1551326"/>
                </a:lnTo>
                <a:lnTo>
                  <a:pt x="219310" y="1558345"/>
                </a:lnTo>
                <a:lnTo>
                  <a:pt x="154357" y="1552887"/>
                </a:lnTo>
                <a:lnTo>
                  <a:pt x="128184" y="1547989"/>
                </a:lnTo>
                <a:lnTo>
                  <a:pt x="103851" y="1537557"/>
                </a:lnTo>
                <a:lnTo>
                  <a:pt x="71272" y="1515618"/>
                </a:lnTo>
                <a:lnTo>
                  <a:pt x="46061" y="1491021"/>
                </a:lnTo>
                <a:lnTo>
                  <a:pt x="39215" y="1482605"/>
                </a:lnTo>
                <a:lnTo>
                  <a:pt x="20476" y="1443457"/>
                </a:lnTo>
                <a:lnTo>
                  <a:pt x="7409" y="1395662"/>
                </a:lnTo>
                <a:lnTo>
                  <a:pt x="3183" y="1359683"/>
                </a:lnTo>
                <a:lnTo>
                  <a:pt x="1305" y="1320516"/>
                </a:lnTo>
                <a:lnTo>
                  <a:pt x="248" y="1254672"/>
                </a:lnTo>
                <a:lnTo>
                  <a:pt x="0" y="1206216"/>
                </a:lnTo>
                <a:lnTo>
                  <a:pt x="887" y="1180341"/>
                </a:lnTo>
                <a:lnTo>
                  <a:pt x="2431" y="1153565"/>
                </a:lnTo>
                <a:lnTo>
                  <a:pt x="6685" y="1099367"/>
                </a:lnTo>
                <a:lnTo>
                  <a:pt x="19959" y="964310"/>
                </a:lnTo>
                <a:lnTo>
                  <a:pt x="25623" y="927630"/>
                </a:lnTo>
                <a:lnTo>
                  <a:pt x="42076" y="838614"/>
                </a:lnTo>
                <a:lnTo>
                  <a:pt x="62088" y="743807"/>
                </a:lnTo>
                <a:lnTo>
                  <a:pt x="72759" y="695855"/>
                </a:lnTo>
                <a:lnTo>
                  <a:pt x="82730" y="657220"/>
                </a:lnTo>
                <a:lnTo>
                  <a:pt x="92235" y="624796"/>
                </a:lnTo>
                <a:lnTo>
                  <a:pt x="119265" y="539686"/>
                </a:lnTo>
                <a:lnTo>
                  <a:pt x="128021" y="511197"/>
                </a:lnTo>
                <a:lnTo>
                  <a:pt x="140291" y="474463"/>
                </a:lnTo>
                <a:lnTo>
                  <a:pt x="154108" y="437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6)	40 = 2x + 3x + 5</a:t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744"/>
          <p:cNvSpPr/>
          <p:nvPr/>
        </p:nvSpPr>
        <p:spPr>
          <a:xfrm>
            <a:off x="1674494" y="21088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45"/>
          <p:cNvSpPr/>
          <p:nvPr/>
        </p:nvSpPr>
        <p:spPr>
          <a:xfrm>
            <a:off x="1657350" y="2117407"/>
            <a:ext cx="17145" cy="25719"/>
          </a:xfrm>
          <a:custGeom>
            <a:avLst/>
            <a:gdLst/>
            <a:ahLst/>
            <a:cxnLst/>
            <a:rect l="0" t="0" r="0" b="0"/>
            <a:pathLst>
              <a:path w="17145" h="25719">
                <a:moveTo>
                  <a:pt x="17144" y="25718"/>
                </a:moveTo>
                <a:lnTo>
                  <a:pt x="1544" y="25718"/>
                </a:lnTo>
                <a:lnTo>
                  <a:pt x="1029" y="24765"/>
                </a:lnTo>
                <a:lnTo>
                  <a:pt x="686" y="23178"/>
                </a:lnTo>
                <a:lnTo>
                  <a:pt x="135" y="18337"/>
                </a:lnTo>
                <a:lnTo>
                  <a:pt x="90" y="16987"/>
                </a:lnTo>
                <a:lnTo>
                  <a:pt x="7" y="848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46"/>
          <p:cNvSpPr/>
          <p:nvPr/>
        </p:nvSpPr>
        <p:spPr>
          <a:xfrm>
            <a:off x="1537439" y="1932446"/>
            <a:ext cx="137056" cy="210680"/>
          </a:xfrm>
          <a:custGeom>
            <a:avLst/>
            <a:gdLst/>
            <a:ahLst/>
            <a:cxnLst/>
            <a:rect l="0" t="0" r="0" b="0"/>
            <a:pathLst>
              <a:path w="137056" h="210680">
                <a:moveTo>
                  <a:pt x="8468" y="4939"/>
                </a:moveTo>
                <a:lnTo>
                  <a:pt x="8468" y="388"/>
                </a:lnTo>
                <a:lnTo>
                  <a:pt x="7515" y="0"/>
                </a:lnTo>
                <a:lnTo>
                  <a:pt x="5928" y="693"/>
                </a:lnTo>
                <a:lnTo>
                  <a:pt x="3917" y="2108"/>
                </a:lnTo>
                <a:lnTo>
                  <a:pt x="2576" y="4004"/>
                </a:lnTo>
                <a:lnTo>
                  <a:pt x="690" y="10271"/>
                </a:lnTo>
                <a:lnTo>
                  <a:pt x="0" y="13084"/>
                </a:lnTo>
                <a:lnTo>
                  <a:pt x="2482" y="15862"/>
                </a:lnTo>
                <a:lnTo>
                  <a:pt x="8632" y="22217"/>
                </a:lnTo>
                <a:lnTo>
                  <a:pt x="12668" y="26270"/>
                </a:lnTo>
                <a:lnTo>
                  <a:pt x="15078" y="29637"/>
                </a:lnTo>
                <a:lnTo>
                  <a:pt x="17637" y="33787"/>
                </a:lnTo>
                <a:lnTo>
                  <a:pt x="20296" y="38458"/>
                </a:lnTo>
                <a:lnTo>
                  <a:pt x="23973" y="46335"/>
                </a:lnTo>
                <a:lnTo>
                  <a:pt x="33139" y="67787"/>
                </a:lnTo>
                <a:lnTo>
                  <a:pt x="40155" y="80175"/>
                </a:lnTo>
                <a:lnTo>
                  <a:pt x="48643" y="93196"/>
                </a:lnTo>
                <a:lnTo>
                  <a:pt x="112290" y="182832"/>
                </a:lnTo>
                <a:lnTo>
                  <a:pt x="115783" y="187352"/>
                </a:lnTo>
                <a:lnTo>
                  <a:pt x="119064" y="191317"/>
                </a:lnTo>
                <a:lnTo>
                  <a:pt x="126622" y="199975"/>
                </a:lnTo>
                <a:lnTo>
                  <a:pt x="127243" y="199733"/>
                </a:lnTo>
                <a:lnTo>
                  <a:pt x="127656" y="198619"/>
                </a:lnTo>
                <a:lnTo>
                  <a:pt x="127932" y="196924"/>
                </a:lnTo>
                <a:lnTo>
                  <a:pt x="129068" y="197699"/>
                </a:lnTo>
                <a:lnTo>
                  <a:pt x="132870" y="203640"/>
                </a:lnTo>
                <a:lnTo>
                  <a:pt x="137055" y="2106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47"/>
          <p:cNvSpPr/>
          <p:nvPr/>
        </p:nvSpPr>
        <p:spPr>
          <a:xfrm>
            <a:off x="1228724" y="1507460"/>
            <a:ext cx="351474" cy="541368"/>
          </a:xfrm>
          <a:custGeom>
            <a:avLst/>
            <a:gdLst/>
            <a:ahLst/>
            <a:cxnLst/>
            <a:rect l="0" t="0" r="0" b="0"/>
            <a:pathLst>
              <a:path w="351474" h="541368">
                <a:moveTo>
                  <a:pt x="0" y="27017"/>
                </a:moveTo>
                <a:lnTo>
                  <a:pt x="11932" y="62812"/>
                </a:lnTo>
                <a:lnTo>
                  <a:pt x="17368" y="74041"/>
                </a:lnTo>
                <a:lnTo>
                  <a:pt x="22007" y="82207"/>
                </a:lnTo>
                <a:lnTo>
                  <a:pt x="24069" y="89011"/>
                </a:lnTo>
                <a:lnTo>
                  <a:pt x="34331" y="134603"/>
                </a:lnTo>
                <a:lnTo>
                  <a:pt x="37175" y="149224"/>
                </a:lnTo>
                <a:lnTo>
                  <a:pt x="39071" y="160875"/>
                </a:lnTo>
                <a:lnTo>
                  <a:pt x="40335" y="170549"/>
                </a:lnTo>
                <a:lnTo>
                  <a:pt x="41739" y="183836"/>
                </a:lnTo>
                <a:lnTo>
                  <a:pt x="42641" y="200128"/>
                </a:lnTo>
                <a:lnTo>
                  <a:pt x="47348" y="214093"/>
                </a:lnTo>
                <a:lnTo>
                  <a:pt x="50224" y="221195"/>
                </a:lnTo>
                <a:lnTo>
                  <a:pt x="51196" y="236329"/>
                </a:lnTo>
                <a:lnTo>
                  <a:pt x="51404" y="252477"/>
                </a:lnTo>
                <a:lnTo>
                  <a:pt x="51426" y="261249"/>
                </a:lnTo>
                <a:lnTo>
                  <a:pt x="52382" y="264134"/>
                </a:lnTo>
                <a:lnTo>
                  <a:pt x="55984" y="269880"/>
                </a:lnTo>
                <a:lnTo>
                  <a:pt x="58278" y="271793"/>
                </a:lnTo>
                <a:lnTo>
                  <a:pt x="60759" y="273069"/>
                </a:lnTo>
                <a:lnTo>
                  <a:pt x="63366" y="273919"/>
                </a:lnTo>
                <a:lnTo>
                  <a:pt x="65104" y="275438"/>
                </a:lnTo>
                <a:lnTo>
                  <a:pt x="66263" y="277404"/>
                </a:lnTo>
                <a:lnTo>
                  <a:pt x="67036" y="279666"/>
                </a:lnTo>
                <a:lnTo>
                  <a:pt x="68503" y="281175"/>
                </a:lnTo>
                <a:lnTo>
                  <a:pt x="70434" y="282181"/>
                </a:lnTo>
                <a:lnTo>
                  <a:pt x="72674" y="282851"/>
                </a:lnTo>
                <a:lnTo>
                  <a:pt x="77977" y="283298"/>
                </a:lnTo>
                <a:lnTo>
                  <a:pt x="85322" y="283596"/>
                </a:lnTo>
                <a:lnTo>
                  <a:pt x="94029" y="283795"/>
                </a:lnTo>
                <a:lnTo>
                  <a:pt x="102691" y="282975"/>
                </a:lnTo>
                <a:lnTo>
                  <a:pt x="111323" y="281475"/>
                </a:lnTo>
                <a:lnTo>
                  <a:pt x="119936" y="279523"/>
                </a:lnTo>
                <a:lnTo>
                  <a:pt x="132345" y="277270"/>
                </a:lnTo>
                <a:lnTo>
                  <a:pt x="163913" y="272225"/>
                </a:lnTo>
                <a:lnTo>
                  <a:pt x="176903" y="269547"/>
                </a:lnTo>
                <a:lnTo>
                  <a:pt x="187468" y="266809"/>
                </a:lnTo>
                <a:lnTo>
                  <a:pt x="196416" y="264031"/>
                </a:lnTo>
                <a:lnTo>
                  <a:pt x="203334" y="262179"/>
                </a:lnTo>
                <a:lnTo>
                  <a:pt x="213561" y="260121"/>
                </a:lnTo>
                <a:lnTo>
                  <a:pt x="223821" y="256666"/>
                </a:lnTo>
                <a:lnTo>
                  <a:pt x="234731" y="252908"/>
                </a:lnTo>
                <a:lnTo>
                  <a:pt x="240308" y="251906"/>
                </a:lnTo>
                <a:lnTo>
                  <a:pt x="245930" y="251238"/>
                </a:lnTo>
                <a:lnTo>
                  <a:pt x="249679" y="249840"/>
                </a:lnTo>
                <a:lnTo>
                  <a:pt x="252178" y="247956"/>
                </a:lnTo>
                <a:lnTo>
                  <a:pt x="253844" y="245747"/>
                </a:lnTo>
                <a:lnTo>
                  <a:pt x="255907" y="244275"/>
                </a:lnTo>
                <a:lnTo>
                  <a:pt x="260739" y="242638"/>
                </a:lnTo>
                <a:lnTo>
                  <a:pt x="268815" y="241717"/>
                </a:lnTo>
                <a:lnTo>
                  <a:pt x="270650" y="240636"/>
                </a:lnTo>
                <a:lnTo>
                  <a:pt x="271874" y="238962"/>
                </a:lnTo>
                <a:lnTo>
                  <a:pt x="273233" y="234562"/>
                </a:lnTo>
                <a:lnTo>
                  <a:pt x="274177" y="221189"/>
                </a:lnTo>
                <a:lnTo>
                  <a:pt x="276797" y="210470"/>
                </a:lnTo>
                <a:lnTo>
                  <a:pt x="280184" y="198087"/>
                </a:lnTo>
                <a:lnTo>
                  <a:pt x="282090" y="184808"/>
                </a:lnTo>
                <a:lnTo>
                  <a:pt x="282655" y="169232"/>
                </a:lnTo>
                <a:lnTo>
                  <a:pt x="282787" y="158168"/>
                </a:lnTo>
                <a:lnTo>
                  <a:pt x="280306" y="146902"/>
                </a:lnTo>
                <a:lnTo>
                  <a:pt x="276028" y="132686"/>
                </a:lnTo>
                <a:lnTo>
                  <a:pt x="268265" y="99813"/>
                </a:lnTo>
                <a:lnTo>
                  <a:pt x="265521" y="89835"/>
                </a:lnTo>
                <a:lnTo>
                  <a:pt x="262739" y="80326"/>
                </a:lnTo>
                <a:lnTo>
                  <a:pt x="257108" y="64680"/>
                </a:lnTo>
                <a:lnTo>
                  <a:pt x="251431" y="50424"/>
                </a:lnTo>
                <a:lnTo>
                  <a:pt x="245732" y="34562"/>
                </a:lnTo>
                <a:lnTo>
                  <a:pt x="240204" y="13832"/>
                </a:lnTo>
                <a:lnTo>
                  <a:pt x="235980" y="3377"/>
                </a:lnTo>
                <a:lnTo>
                  <a:pt x="234473" y="780"/>
                </a:lnTo>
                <a:lnTo>
                  <a:pt x="233468" y="0"/>
                </a:lnTo>
                <a:lnTo>
                  <a:pt x="232798" y="433"/>
                </a:lnTo>
                <a:lnTo>
                  <a:pt x="227304" y="5594"/>
                </a:lnTo>
                <a:lnTo>
                  <a:pt x="225831" y="8925"/>
                </a:lnTo>
                <a:lnTo>
                  <a:pt x="224195" y="17706"/>
                </a:lnTo>
                <a:lnTo>
                  <a:pt x="228547" y="33039"/>
                </a:lnTo>
                <a:lnTo>
                  <a:pt x="232375" y="42462"/>
                </a:lnTo>
                <a:lnTo>
                  <a:pt x="239168" y="60551"/>
                </a:lnTo>
                <a:lnTo>
                  <a:pt x="242313" y="69376"/>
                </a:lnTo>
                <a:lnTo>
                  <a:pt x="244410" y="78116"/>
                </a:lnTo>
                <a:lnTo>
                  <a:pt x="245808" y="86801"/>
                </a:lnTo>
                <a:lnTo>
                  <a:pt x="246739" y="95448"/>
                </a:lnTo>
                <a:lnTo>
                  <a:pt x="250315" y="120296"/>
                </a:lnTo>
                <a:lnTo>
                  <a:pt x="252602" y="134923"/>
                </a:lnTo>
                <a:lnTo>
                  <a:pt x="256031" y="151342"/>
                </a:lnTo>
                <a:lnTo>
                  <a:pt x="260223" y="168955"/>
                </a:lnTo>
                <a:lnTo>
                  <a:pt x="264922" y="187365"/>
                </a:lnTo>
                <a:lnTo>
                  <a:pt x="268055" y="202496"/>
                </a:lnTo>
                <a:lnTo>
                  <a:pt x="270143" y="215440"/>
                </a:lnTo>
                <a:lnTo>
                  <a:pt x="271536" y="226928"/>
                </a:lnTo>
                <a:lnTo>
                  <a:pt x="274369" y="237443"/>
                </a:lnTo>
                <a:lnTo>
                  <a:pt x="278163" y="247311"/>
                </a:lnTo>
                <a:lnTo>
                  <a:pt x="282597" y="256747"/>
                </a:lnTo>
                <a:lnTo>
                  <a:pt x="286505" y="268753"/>
                </a:lnTo>
                <a:lnTo>
                  <a:pt x="290064" y="282472"/>
                </a:lnTo>
                <a:lnTo>
                  <a:pt x="299623" y="324005"/>
                </a:lnTo>
                <a:lnTo>
                  <a:pt x="302618" y="336451"/>
                </a:lnTo>
                <a:lnTo>
                  <a:pt x="304616" y="347607"/>
                </a:lnTo>
                <a:lnTo>
                  <a:pt x="305947" y="357901"/>
                </a:lnTo>
                <a:lnTo>
                  <a:pt x="306835" y="367621"/>
                </a:lnTo>
                <a:lnTo>
                  <a:pt x="308379" y="376959"/>
                </a:lnTo>
                <a:lnTo>
                  <a:pt x="310361" y="386042"/>
                </a:lnTo>
                <a:lnTo>
                  <a:pt x="312635" y="394954"/>
                </a:lnTo>
                <a:lnTo>
                  <a:pt x="324937" y="439354"/>
                </a:lnTo>
                <a:lnTo>
                  <a:pt x="328068" y="452403"/>
                </a:lnTo>
                <a:lnTo>
                  <a:pt x="330154" y="463008"/>
                </a:lnTo>
                <a:lnTo>
                  <a:pt x="333425" y="478918"/>
                </a:lnTo>
                <a:lnTo>
                  <a:pt x="339670" y="494183"/>
                </a:lnTo>
                <a:lnTo>
                  <a:pt x="342896" y="510347"/>
                </a:lnTo>
                <a:lnTo>
                  <a:pt x="348508" y="525297"/>
                </a:lnTo>
                <a:lnTo>
                  <a:pt x="350155" y="529462"/>
                </a:lnTo>
                <a:lnTo>
                  <a:pt x="351473" y="5413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48"/>
          <p:cNvSpPr/>
          <p:nvPr/>
        </p:nvSpPr>
        <p:spPr>
          <a:xfrm>
            <a:off x="1691639" y="15944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49"/>
          <p:cNvSpPr/>
          <p:nvPr/>
        </p:nvSpPr>
        <p:spPr>
          <a:xfrm>
            <a:off x="1657702" y="1611770"/>
            <a:ext cx="368564" cy="375347"/>
          </a:xfrm>
          <a:custGeom>
            <a:avLst/>
            <a:gdLst/>
            <a:ahLst/>
            <a:cxnLst/>
            <a:rect l="0" t="0" r="0" b="0"/>
            <a:pathLst>
              <a:path w="368564" h="375347">
                <a:moveTo>
                  <a:pt x="8220" y="128447"/>
                </a:moveTo>
                <a:lnTo>
                  <a:pt x="3669" y="146650"/>
                </a:lnTo>
                <a:lnTo>
                  <a:pt x="2328" y="157727"/>
                </a:lnTo>
                <a:lnTo>
                  <a:pt x="1435" y="170827"/>
                </a:lnTo>
                <a:lnTo>
                  <a:pt x="442" y="197765"/>
                </a:lnTo>
                <a:lnTo>
                  <a:pt x="0" y="219263"/>
                </a:lnTo>
                <a:lnTo>
                  <a:pt x="835" y="230901"/>
                </a:lnTo>
                <a:lnTo>
                  <a:pt x="2344" y="243422"/>
                </a:lnTo>
                <a:lnTo>
                  <a:pt x="4303" y="256532"/>
                </a:lnTo>
                <a:lnTo>
                  <a:pt x="6561" y="267177"/>
                </a:lnTo>
                <a:lnTo>
                  <a:pt x="9019" y="276179"/>
                </a:lnTo>
                <a:lnTo>
                  <a:pt x="11610" y="284085"/>
                </a:lnTo>
                <a:lnTo>
                  <a:pt x="14290" y="291261"/>
                </a:lnTo>
                <a:lnTo>
                  <a:pt x="17029" y="297949"/>
                </a:lnTo>
                <a:lnTo>
                  <a:pt x="19808" y="304314"/>
                </a:lnTo>
                <a:lnTo>
                  <a:pt x="23565" y="309509"/>
                </a:lnTo>
                <a:lnTo>
                  <a:pt x="32820" y="317822"/>
                </a:lnTo>
                <a:lnTo>
                  <a:pt x="43283" y="327231"/>
                </a:lnTo>
                <a:lnTo>
                  <a:pt x="54284" y="336811"/>
                </a:lnTo>
                <a:lnTo>
                  <a:pt x="65523" y="344243"/>
                </a:lnTo>
                <a:lnTo>
                  <a:pt x="76868" y="350721"/>
                </a:lnTo>
                <a:lnTo>
                  <a:pt x="82560" y="353782"/>
                </a:lnTo>
                <a:lnTo>
                  <a:pt x="91118" y="356776"/>
                </a:lnTo>
                <a:lnTo>
                  <a:pt x="101585" y="359724"/>
                </a:lnTo>
                <a:lnTo>
                  <a:pt x="113326" y="362641"/>
                </a:lnTo>
                <a:lnTo>
                  <a:pt x="139071" y="368423"/>
                </a:lnTo>
                <a:lnTo>
                  <a:pt x="152604" y="371299"/>
                </a:lnTo>
                <a:lnTo>
                  <a:pt x="163531" y="373216"/>
                </a:lnTo>
                <a:lnTo>
                  <a:pt x="172721" y="374494"/>
                </a:lnTo>
                <a:lnTo>
                  <a:pt x="180752" y="375346"/>
                </a:lnTo>
                <a:lnTo>
                  <a:pt x="188011" y="374961"/>
                </a:lnTo>
                <a:lnTo>
                  <a:pt x="194756" y="373752"/>
                </a:lnTo>
                <a:lnTo>
                  <a:pt x="201157" y="371994"/>
                </a:lnTo>
                <a:lnTo>
                  <a:pt x="208282" y="370822"/>
                </a:lnTo>
                <a:lnTo>
                  <a:pt x="215890" y="370040"/>
                </a:lnTo>
                <a:lnTo>
                  <a:pt x="223819" y="369519"/>
                </a:lnTo>
                <a:lnTo>
                  <a:pt x="231010" y="368219"/>
                </a:lnTo>
                <a:lnTo>
                  <a:pt x="237709" y="366400"/>
                </a:lnTo>
                <a:lnTo>
                  <a:pt x="244080" y="364235"/>
                </a:lnTo>
                <a:lnTo>
                  <a:pt x="250233" y="360886"/>
                </a:lnTo>
                <a:lnTo>
                  <a:pt x="256239" y="356749"/>
                </a:lnTo>
                <a:lnTo>
                  <a:pt x="262149" y="352086"/>
                </a:lnTo>
                <a:lnTo>
                  <a:pt x="268946" y="348025"/>
                </a:lnTo>
                <a:lnTo>
                  <a:pt x="276335" y="344365"/>
                </a:lnTo>
                <a:lnTo>
                  <a:pt x="284118" y="340972"/>
                </a:lnTo>
                <a:lnTo>
                  <a:pt x="295306" y="334663"/>
                </a:lnTo>
                <a:lnTo>
                  <a:pt x="299623" y="331647"/>
                </a:lnTo>
                <a:lnTo>
                  <a:pt x="305359" y="325826"/>
                </a:lnTo>
                <a:lnTo>
                  <a:pt x="312040" y="318136"/>
                </a:lnTo>
                <a:lnTo>
                  <a:pt x="319352" y="309198"/>
                </a:lnTo>
                <a:lnTo>
                  <a:pt x="327084" y="297526"/>
                </a:lnTo>
                <a:lnTo>
                  <a:pt x="335096" y="284029"/>
                </a:lnTo>
                <a:lnTo>
                  <a:pt x="343295" y="269315"/>
                </a:lnTo>
                <a:lnTo>
                  <a:pt x="350665" y="254744"/>
                </a:lnTo>
                <a:lnTo>
                  <a:pt x="357485" y="240268"/>
                </a:lnTo>
                <a:lnTo>
                  <a:pt x="363936" y="225854"/>
                </a:lnTo>
                <a:lnTo>
                  <a:pt x="367284" y="214340"/>
                </a:lnTo>
                <a:lnTo>
                  <a:pt x="368563" y="204759"/>
                </a:lnTo>
                <a:lnTo>
                  <a:pt x="368464" y="196467"/>
                </a:lnTo>
                <a:lnTo>
                  <a:pt x="367445" y="186176"/>
                </a:lnTo>
                <a:lnTo>
                  <a:pt x="365813" y="174553"/>
                </a:lnTo>
                <a:lnTo>
                  <a:pt x="363773" y="162042"/>
                </a:lnTo>
                <a:lnTo>
                  <a:pt x="361460" y="150844"/>
                </a:lnTo>
                <a:lnTo>
                  <a:pt x="358966" y="140521"/>
                </a:lnTo>
                <a:lnTo>
                  <a:pt x="356351" y="130781"/>
                </a:lnTo>
                <a:lnTo>
                  <a:pt x="353655" y="122383"/>
                </a:lnTo>
                <a:lnTo>
                  <a:pt x="350905" y="114880"/>
                </a:lnTo>
                <a:lnTo>
                  <a:pt x="348119" y="107972"/>
                </a:lnTo>
                <a:lnTo>
                  <a:pt x="344357" y="101462"/>
                </a:lnTo>
                <a:lnTo>
                  <a:pt x="339944" y="95217"/>
                </a:lnTo>
                <a:lnTo>
                  <a:pt x="335096" y="89149"/>
                </a:lnTo>
                <a:lnTo>
                  <a:pt x="329960" y="83198"/>
                </a:lnTo>
                <a:lnTo>
                  <a:pt x="319173" y="71506"/>
                </a:lnTo>
                <a:lnTo>
                  <a:pt x="302390" y="54214"/>
                </a:lnTo>
                <a:lnTo>
                  <a:pt x="285352" y="37025"/>
                </a:lnTo>
                <a:lnTo>
                  <a:pt x="278700" y="32257"/>
                </a:lnTo>
                <a:lnTo>
                  <a:pt x="271407" y="28125"/>
                </a:lnTo>
                <a:lnTo>
                  <a:pt x="263688" y="24418"/>
                </a:lnTo>
                <a:lnTo>
                  <a:pt x="255685" y="21947"/>
                </a:lnTo>
                <a:lnTo>
                  <a:pt x="247491" y="20299"/>
                </a:lnTo>
                <a:lnTo>
                  <a:pt x="239172" y="19201"/>
                </a:lnTo>
                <a:lnTo>
                  <a:pt x="230768" y="17516"/>
                </a:lnTo>
                <a:lnTo>
                  <a:pt x="222308" y="15441"/>
                </a:lnTo>
                <a:lnTo>
                  <a:pt x="213810" y="13105"/>
                </a:lnTo>
                <a:lnTo>
                  <a:pt x="196748" y="7969"/>
                </a:lnTo>
                <a:lnTo>
                  <a:pt x="188198" y="5266"/>
                </a:lnTo>
                <a:lnTo>
                  <a:pt x="179640" y="3464"/>
                </a:lnTo>
                <a:lnTo>
                  <a:pt x="171078" y="2262"/>
                </a:lnTo>
                <a:lnTo>
                  <a:pt x="162512" y="1461"/>
                </a:lnTo>
                <a:lnTo>
                  <a:pt x="154896" y="927"/>
                </a:lnTo>
                <a:lnTo>
                  <a:pt x="147914" y="571"/>
                </a:lnTo>
                <a:lnTo>
                  <a:pt x="141355" y="334"/>
                </a:lnTo>
                <a:lnTo>
                  <a:pt x="118470" y="0"/>
                </a:lnTo>
                <a:lnTo>
                  <a:pt x="110295" y="906"/>
                </a:lnTo>
                <a:lnTo>
                  <a:pt x="101987" y="2462"/>
                </a:lnTo>
                <a:lnTo>
                  <a:pt x="76800" y="84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50"/>
          <p:cNvSpPr/>
          <p:nvPr/>
        </p:nvSpPr>
        <p:spPr>
          <a:xfrm>
            <a:off x="2291714" y="1817370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17144"/>
                </a:moveTo>
                <a:lnTo>
                  <a:pt x="59659" y="17144"/>
                </a:lnTo>
                <a:lnTo>
                  <a:pt x="86445" y="1524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1"/>
          <p:cNvSpPr/>
          <p:nvPr/>
        </p:nvSpPr>
        <p:spPr>
          <a:xfrm>
            <a:off x="2265997" y="1971675"/>
            <a:ext cx="317183" cy="1"/>
          </a:xfrm>
          <a:custGeom>
            <a:avLst/>
            <a:gdLst/>
            <a:ahLst/>
            <a:cxnLst/>
            <a:rect l="0" t="0" r="0" b="0"/>
            <a:pathLst>
              <a:path w="317183" h="1">
                <a:moveTo>
                  <a:pt x="0" y="0"/>
                </a:move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52"/>
          <p:cNvSpPr/>
          <p:nvPr/>
        </p:nvSpPr>
        <p:spPr>
          <a:xfrm>
            <a:off x="2668939" y="1760996"/>
            <a:ext cx="236007" cy="291875"/>
          </a:xfrm>
          <a:custGeom>
            <a:avLst/>
            <a:gdLst/>
            <a:ahLst/>
            <a:cxnLst/>
            <a:rect l="0" t="0" r="0" b="0"/>
            <a:pathLst>
              <a:path w="236007" h="291875">
                <a:moveTo>
                  <a:pt x="154270" y="4939"/>
                </a:moveTo>
                <a:lnTo>
                  <a:pt x="136067" y="388"/>
                </a:lnTo>
                <a:lnTo>
                  <a:pt x="124037" y="0"/>
                </a:lnTo>
                <a:lnTo>
                  <a:pt x="109350" y="693"/>
                </a:lnTo>
                <a:lnTo>
                  <a:pt x="80966" y="3052"/>
                </a:lnTo>
                <a:lnTo>
                  <a:pt x="65176" y="4100"/>
                </a:lnTo>
                <a:lnTo>
                  <a:pt x="59632" y="5332"/>
                </a:lnTo>
                <a:lnTo>
                  <a:pt x="54983" y="7106"/>
                </a:lnTo>
                <a:lnTo>
                  <a:pt x="50931" y="9241"/>
                </a:lnTo>
                <a:lnTo>
                  <a:pt x="43889" y="14153"/>
                </a:lnTo>
                <a:lnTo>
                  <a:pt x="40678" y="16797"/>
                </a:lnTo>
                <a:lnTo>
                  <a:pt x="34570" y="19734"/>
                </a:lnTo>
                <a:lnTo>
                  <a:pt x="31608" y="20517"/>
                </a:lnTo>
                <a:lnTo>
                  <a:pt x="29633" y="21992"/>
                </a:lnTo>
                <a:lnTo>
                  <a:pt x="28316" y="23927"/>
                </a:lnTo>
                <a:lnTo>
                  <a:pt x="27439" y="26170"/>
                </a:lnTo>
                <a:lnTo>
                  <a:pt x="21652" y="33878"/>
                </a:lnTo>
                <a:lnTo>
                  <a:pt x="20138" y="38519"/>
                </a:lnTo>
                <a:lnTo>
                  <a:pt x="19129" y="44470"/>
                </a:lnTo>
                <a:lnTo>
                  <a:pt x="18456" y="51296"/>
                </a:lnTo>
                <a:lnTo>
                  <a:pt x="17055" y="56798"/>
                </a:lnTo>
                <a:lnTo>
                  <a:pt x="12958" y="65452"/>
                </a:lnTo>
                <a:lnTo>
                  <a:pt x="11485" y="70998"/>
                </a:lnTo>
                <a:lnTo>
                  <a:pt x="10503" y="77553"/>
                </a:lnTo>
                <a:lnTo>
                  <a:pt x="9848" y="84781"/>
                </a:lnTo>
                <a:lnTo>
                  <a:pt x="8459" y="90552"/>
                </a:lnTo>
                <a:lnTo>
                  <a:pt x="2905" y="103225"/>
                </a:lnTo>
                <a:lnTo>
                  <a:pt x="837" y="112060"/>
                </a:lnTo>
                <a:lnTo>
                  <a:pt x="224" y="116053"/>
                </a:lnTo>
                <a:lnTo>
                  <a:pt x="42" y="122846"/>
                </a:lnTo>
                <a:lnTo>
                  <a:pt x="0" y="128144"/>
                </a:lnTo>
                <a:lnTo>
                  <a:pt x="941" y="129938"/>
                </a:lnTo>
                <a:lnTo>
                  <a:pt x="2521" y="131134"/>
                </a:lnTo>
                <a:lnTo>
                  <a:pt x="4526" y="131931"/>
                </a:lnTo>
                <a:lnTo>
                  <a:pt x="6816" y="131510"/>
                </a:lnTo>
                <a:lnTo>
                  <a:pt x="11900" y="128503"/>
                </a:lnTo>
                <a:lnTo>
                  <a:pt x="29219" y="116903"/>
                </a:lnTo>
                <a:lnTo>
                  <a:pt x="37565" y="111967"/>
                </a:lnTo>
                <a:lnTo>
                  <a:pt x="46940" y="106771"/>
                </a:lnTo>
                <a:lnTo>
                  <a:pt x="56999" y="101402"/>
                </a:lnTo>
                <a:lnTo>
                  <a:pt x="66563" y="97822"/>
                </a:lnTo>
                <a:lnTo>
                  <a:pt x="75796" y="95436"/>
                </a:lnTo>
                <a:lnTo>
                  <a:pt x="84809" y="93845"/>
                </a:lnTo>
                <a:lnTo>
                  <a:pt x="92723" y="92785"/>
                </a:lnTo>
                <a:lnTo>
                  <a:pt x="99904" y="92078"/>
                </a:lnTo>
                <a:lnTo>
                  <a:pt x="112010" y="91292"/>
                </a:lnTo>
                <a:lnTo>
                  <a:pt x="120566" y="90943"/>
                </a:lnTo>
                <a:lnTo>
                  <a:pt x="135288" y="90746"/>
                </a:lnTo>
                <a:lnTo>
                  <a:pt x="140663" y="91671"/>
                </a:lnTo>
                <a:lnTo>
                  <a:pt x="146151" y="93240"/>
                </a:lnTo>
                <a:lnTo>
                  <a:pt x="151715" y="95239"/>
                </a:lnTo>
                <a:lnTo>
                  <a:pt x="157329" y="97524"/>
                </a:lnTo>
                <a:lnTo>
                  <a:pt x="162977" y="100000"/>
                </a:lnTo>
                <a:lnTo>
                  <a:pt x="168648" y="102603"/>
                </a:lnTo>
                <a:lnTo>
                  <a:pt x="173380" y="105290"/>
                </a:lnTo>
                <a:lnTo>
                  <a:pt x="177488" y="108035"/>
                </a:lnTo>
                <a:lnTo>
                  <a:pt x="184592" y="113624"/>
                </a:lnTo>
                <a:lnTo>
                  <a:pt x="190924" y="119283"/>
                </a:lnTo>
                <a:lnTo>
                  <a:pt x="199453" y="127513"/>
                </a:lnTo>
                <a:lnTo>
                  <a:pt x="204395" y="132375"/>
                </a:lnTo>
                <a:lnTo>
                  <a:pt x="208642" y="137521"/>
                </a:lnTo>
                <a:lnTo>
                  <a:pt x="212426" y="142857"/>
                </a:lnTo>
                <a:lnTo>
                  <a:pt x="215900" y="148319"/>
                </a:lnTo>
                <a:lnTo>
                  <a:pt x="222302" y="156928"/>
                </a:lnTo>
                <a:lnTo>
                  <a:pt x="225342" y="160558"/>
                </a:lnTo>
                <a:lnTo>
                  <a:pt x="227369" y="166787"/>
                </a:lnTo>
                <a:lnTo>
                  <a:pt x="228720" y="174750"/>
                </a:lnTo>
                <a:lnTo>
                  <a:pt x="229621" y="183869"/>
                </a:lnTo>
                <a:lnTo>
                  <a:pt x="231174" y="192805"/>
                </a:lnTo>
                <a:lnTo>
                  <a:pt x="233162" y="201621"/>
                </a:lnTo>
                <a:lnTo>
                  <a:pt x="235440" y="210355"/>
                </a:lnTo>
                <a:lnTo>
                  <a:pt x="236006" y="217130"/>
                </a:lnTo>
                <a:lnTo>
                  <a:pt x="235431" y="222600"/>
                </a:lnTo>
                <a:lnTo>
                  <a:pt x="234095" y="227198"/>
                </a:lnTo>
                <a:lnTo>
                  <a:pt x="233204" y="232169"/>
                </a:lnTo>
                <a:lnTo>
                  <a:pt x="232610" y="237388"/>
                </a:lnTo>
                <a:lnTo>
                  <a:pt x="232215" y="242772"/>
                </a:lnTo>
                <a:lnTo>
                  <a:pt x="231775" y="251295"/>
                </a:lnTo>
                <a:lnTo>
                  <a:pt x="231658" y="254901"/>
                </a:lnTo>
                <a:lnTo>
                  <a:pt x="230627" y="258258"/>
                </a:lnTo>
                <a:lnTo>
                  <a:pt x="226942" y="264527"/>
                </a:lnTo>
                <a:lnTo>
                  <a:pt x="219589" y="270489"/>
                </a:lnTo>
                <a:lnTo>
                  <a:pt x="214961" y="273412"/>
                </a:lnTo>
                <a:lnTo>
                  <a:pt x="209971" y="275361"/>
                </a:lnTo>
                <a:lnTo>
                  <a:pt x="204739" y="276660"/>
                </a:lnTo>
                <a:lnTo>
                  <a:pt x="199346" y="277526"/>
                </a:lnTo>
                <a:lnTo>
                  <a:pt x="194798" y="279056"/>
                </a:lnTo>
                <a:lnTo>
                  <a:pt x="190814" y="281029"/>
                </a:lnTo>
                <a:lnTo>
                  <a:pt x="187205" y="283296"/>
                </a:lnTo>
                <a:lnTo>
                  <a:pt x="180990" y="285760"/>
                </a:lnTo>
                <a:lnTo>
                  <a:pt x="173036" y="288356"/>
                </a:lnTo>
                <a:lnTo>
                  <a:pt x="163923" y="291038"/>
                </a:lnTo>
                <a:lnTo>
                  <a:pt x="154991" y="291874"/>
                </a:lnTo>
                <a:lnTo>
                  <a:pt x="146178" y="291479"/>
                </a:lnTo>
                <a:lnTo>
                  <a:pt x="137446" y="290263"/>
                </a:lnTo>
                <a:lnTo>
                  <a:pt x="128766" y="289452"/>
                </a:lnTo>
                <a:lnTo>
                  <a:pt x="120123" y="288912"/>
                </a:lnTo>
                <a:lnTo>
                  <a:pt x="111503" y="288552"/>
                </a:lnTo>
                <a:lnTo>
                  <a:pt x="101946" y="287359"/>
                </a:lnTo>
                <a:lnTo>
                  <a:pt x="91765" y="285611"/>
                </a:lnTo>
                <a:lnTo>
                  <a:pt x="81168" y="283494"/>
                </a:lnTo>
                <a:lnTo>
                  <a:pt x="71245" y="282082"/>
                </a:lnTo>
                <a:lnTo>
                  <a:pt x="61773" y="281141"/>
                </a:lnTo>
                <a:lnTo>
                  <a:pt x="34255" y="279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53"/>
          <p:cNvSpPr/>
          <p:nvPr/>
        </p:nvSpPr>
        <p:spPr>
          <a:xfrm>
            <a:off x="2977514" y="1851660"/>
            <a:ext cx="128589" cy="171451"/>
          </a:xfrm>
          <a:custGeom>
            <a:avLst/>
            <a:gdLst/>
            <a:ahLst/>
            <a:cxnLst/>
            <a:rect l="0" t="0" r="0" b="0"/>
            <a:pathLst>
              <a:path w="128589" h="171451">
                <a:moveTo>
                  <a:pt x="0" y="0"/>
                </a:moveTo>
                <a:lnTo>
                  <a:pt x="4552" y="9101"/>
                </a:lnTo>
                <a:lnTo>
                  <a:pt x="5892" y="12735"/>
                </a:lnTo>
                <a:lnTo>
                  <a:pt x="6786" y="16110"/>
                </a:lnTo>
                <a:lnTo>
                  <a:pt x="7381" y="19312"/>
                </a:lnTo>
                <a:lnTo>
                  <a:pt x="8731" y="23352"/>
                </a:lnTo>
                <a:lnTo>
                  <a:pt x="10583" y="27950"/>
                </a:lnTo>
                <a:lnTo>
                  <a:pt x="12771" y="32921"/>
                </a:lnTo>
                <a:lnTo>
                  <a:pt x="29502" y="67222"/>
                </a:lnTo>
                <a:lnTo>
                  <a:pt x="35861" y="79104"/>
                </a:lnTo>
                <a:lnTo>
                  <a:pt x="42005" y="89884"/>
                </a:lnTo>
                <a:lnTo>
                  <a:pt x="48006" y="99927"/>
                </a:lnTo>
                <a:lnTo>
                  <a:pt x="56769" y="111386"/>
                </a:lnTo>
                <a:lnTo>
                  <a:pt x="67374" y="123787"/>
                </a:lnTo>
                <a:lnTo>
                  <a:pt x="94893" y="153835"/>
                </a:lnTo>
                <a:lnTo>
                  <a:pt x="100409" y="159706"/>
                </a:lnTo>
                <a:lnTo>
                  <a:pt x="105040" y="163621"/>
                </a:lnTo>
                <a:lnTo>
                  <a:pt x="109079" y="166230"/>
                </a:lnTo>
                <a:lnTo>
                  <a:pt x="112725" y="167970"/>
                </a:lnTo>
                <a:lnTo>
                  <a:pt x="116108" y="169130"/>
                </a:lnTo>
                <a:lnTo>
                  <a:pt x="119315" y="169903"/>
                </a:lnTo>
                <a:lnTo>
                  <a:pt x="12858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54"/>
          <p:cNvSpPr/>
          <p:nvPr/>
        </p:nvSpPr>
        <p:spPr>
          <a:xfrm>
            <a:off x="2951797" y="1860232"/>
            <a:ext cx="145733" cy="188596"/>
          </a:xfrm>
          <a:custGeom>
            <a:avLst/>
            <a:gdLst/>
            <a:ahLst/>
            <a:cxnLst/>
            <a:rect l="0" t="0" r="0" b="0"/>
            <a:pathLst>
              <a:path w="145733" h="188596">
                <a:moveTo>
                  <a:pt x="145732" y="0"/>
                </a:moveTo>
                <a:lnTo>
                  <a:pt x="141182" y="9102"/>
                </a:lnTo>
                <a:lnTo>
                  <a:pt x="138889" y="12735"/>
                </a:lnTo>
                <a:lnTo>
                  <a:pt x="136408" y="16110"/>
                </a:lnTo>
                <a:lnTo>
                  <a:pt x="133801" y="19313"/>
                </a:lnTo>
                <a:lnTo>
                  <a:pt x="131110" y="22400"/>
                </a:lnTo>
                <a:lnTo>
                  <a:pt x="128364" y="25411"/>
                </a:lnTo>
                <a:lnTo>
                  <a:pt x="125582" y="28371"/>
                </a:lnTo>
                <a:lnTo>
                  <a:pt x="123726" y="31296"/>
                </a:lnTo>
                <a:lnTo>
                  <a:pt x="121664" y="37087"/>
                </a:lnTo>
                <a:lnTo>
                  <a:pt x="116352" y="45680"/>
                </a:lnTo>
                <a:lnTo>
                  <a:pt x="97749" y="73007"/>
                </a:lnTo>
                <a:lnTo>
                  <a:pt x="78687" y="99758"/>
                </a:lnTo>
                <a:lnTo>
                  <a:pt x="69603" y="112225"/>
                </a:lnTo>
                <a:lnTo>
                  <a:pt x="62594" y="121489"/>
                </a:lnTo>
                <a:lnTo>
                  <a:pt x="56970" y="128618"/>
                </a:lnTo>
                <a:lnTo>
                  <a:pt x="52267" y="134323"/>
                </a:lnTo>
                <a:lnTo>
                  <a:pt x="47227" y="140031"/>
                </a:lnTo>
                <a:lnTo>
                  <a:pt x="36547" y="151454"/>
                </a:lnTo>
                <a:lnTo>
                  <a:pt x="21013" y="16746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55"/>
          <p:cNvSpPr/>
          <p:nvPr/>
        </p:nvSpPr>
        <p:spPr>
          <a:xfrm>
            <a:off x="3131819" y="1963102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51435"/>
                </a:moveTo>
                <a:lnTo>
                  <a:pt x="60454" y="31284"/>
                </a:lnTo>
                <a:lnTo>
                  <a:pt x="67925" y="29428"/>
                </a:lnTo>
                <a:lnTo>
                  <a:pt x="74811" y="28191"/>
                </a:lnTo>
                <a:lnTo>
                  <a:pt x="81307" y="27367"/>
                </a:lnTo>
                <a:lnTo>
                  <a:pt x="89447" y="25864"/>
                </a:lnTo>
                <a:lnTo>
                  <a:pt x="108652" y="21655"/>
                </a:lnTo>
                <a:lnTo>
                  <a:pt x="117202" y="20152"/>
                </a:lnTo>
                <a:lnTo>
                  <a:pt x="124808" y="19150"/>
                </a:lnTo>
                <a:lnTo>
                  <a:pt x="131783" y="18482"/>
                </a:lnTo>
                <a:lnTo>
                  <a:pt x="143100" y="16131"/>
                </a:lnTo>
                <a:lnTo>
                  <a:pt x="157313" y="12659"/>
                </a:lnTo>
                <a:lnTo>
                  <a:pt x="173455" y="8439"/>
                </a:lnTo>
                <a:lnTo>
                  <a:pt x="185170" y="5626"/>
                </a:lnTo>
                <a:lnTo>
                  <a:pt x="193931" y="375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56"/>
          <p:cNvSpPr/>
          <p:nvPr/>
        </p:nvSpPr>
        <p:spPr>
          <a:xfrm>
            <a:off x="3234689" y="1928812"/>
            <a:ext cx="17146" cy="197169"/>
          </a:xfrm>
          <a:custGeom>
            <a:avLst/>
            <a:gdLst/>
            <a:ahLst/>
            <a:cxnLst/>
            <a:rect l="0" t="0" r="0" b="0"/>
            <a:pathLst>
              <a:path w="17146" h="197169">
                <a:moveTo>
                  <a:pt x="17145" y="0"/>
                </a:moveTo>
                <a:lnTo>
                  <a:pt x="12595" y="9102"/>
                </a:lnTo>
                <a:lnTo>
                  <a:pt x="11254" y="13688"/>
                </a:lnTo>
                <a:lnTo>
                  <a:pt x="10360" y="18650"/>
                </a:lnTo>
                <a:lnTo>
                  <a:pt x="9765" y="23863"/>
                </a:lnTo>
                <a:lnTo>
                  <a:pt x="9368" y="31149"/>
                </a:lnTo>
                <a:lnTo>
                  <a:pt x="8926" y="49404"/>
                </a:lnTo>
                <a:lnTo>
                  <a:pt x="8604" y="90760"/>
                </a:lnTo>
                <a:lnTo>
                  <a:pt x="7641" y="96702"/>
                </a:lnTo>
                <a:lnTo>
                  <a:pt x="6047" y="102568"/>
                </a:lnTo>
                <a:lnTo>
                  <a:pt x="4031" y="108384"/>
                </a:lnTo>
                <a:lnTo>
                  <a:pt x="2688" y="114166"/>
                </a:lnTo>
                <a:lnTo>
                  <a:pt x="1792" y="119926"/>
                </a:lnTo>
                <a:lnTo>
                  <a:pt x="1195" y="125670"/>
                </a:lnTo>
                <a:lnTo>
                  <a:pt x="797" y="130453"/>
                </a:lnTo>
                <a:lnTo>
                  <a:pt x="531" y="134594"/>
                </a:lnTo>
                <a:lnTo>
                  <a:pt x="354" y="138306"/>
                </a:lnTo>
                <a:lnTo>
                  <a:pt x="158" y="150052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57"/>
          <p:cNvSpPr/>
          <p:nvPr/>
        </p:nvSpPr>
        <p:spPr>
          <a:xfrm>
            <a:off x="3663314" y="181737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58"/>
          <p:cNvSpPr/>
          <p:nvPr/>
        </p:nvSpPr>
        <p:spPr>
          <a:xfrm>
            <a:off x="3504540" y="1843087"/>
            <a:ext cx="158587" cy="256786"/>
          </a:xfrm>
          <a:custGeom>
            <a:avLst/>
            <a:gdLst/>
            <a:ahLst/>
            <a:cxnLst/>
            <a:rect l="0" t="0" r="0" b="0"/>
            <a:pathLst>
              <a:path w="158587" h="256786">
                <a:moveTo>
                  <a:pt x="81622" y="0"/>
                </a:moveTo>
                <a:lnTo>
                  <a:pt x="26558" y="27532"/>
                </a:lnTo>
                <a:lnTo>
                  <a:pt x="21100" y="30737"/>
                </a:lnTo>
                <a:lnTo>
                  <a:pt x="16509" y="33827"/>
                </a:lnTo>
                <a:lnTo>
                  <a:pt x="12496" y="36838"/>
                </a:lnTo>
                <a:lnTo>
                  <a:pt x="9821" y="39799"/>
                </a:lnTo>
                <a:lnTo>
                  <a:pt x="8037" y="42725"/>
                </a:lnTo>
                <a:lnTo>
                  <a:pt x="6847" y="45629"/>
                </a:lnTo>
                <a:lnTo>
                  <a:pt x="2986" y="51394"/>
                </a:lnTo>
                <a:lnTo>
                  <a:pt x="623" y="54265"/>
                </a:lnTo>
                <a:lnTo>
                  <a:pt x="0" y="57132"/>
                </a:lnTo>
                <a:lnTo>
                  <a:pt x="537" y="59996"/>
                </a:lnTo>
                <a:lnTo>
                  <a:pt x="3675" y="66670"/>
                </a:lnTo>
                <a:lnTo>
                  <a:pt x="8244" y="75986"/>
                </a:lnTo>
                <a:lnTo>
                  <a:pt x="10796" y="79232"/>
                </a:lnTo>
                <a:lnTo>
                  <a:pt x="13449" y="81397"/>
                </a:lnTo>
                <a:lnTo>
                  <a:pt x="16171" y="82840"/>
                </a:lnTo>
                <a:lnTo>
                  <a:pt x="20843" y="85706"/>
                </a:lnTo>
                <a:lnTo>
                  <a:pt x="33654" y="93972"/>
                </a:lnTo>
                <a:lnTo>
                  <a:pt x="40118" y="97890"/>
                </a:lnTo>
                <a:lnTo>
                  <a:pt x="46333" y="101455"/>
                </a:lnTo>
                <a:lnTo>
                  <a:pt x="58318" y="107956"/>
                </a:lnTo>
                <a:lnTo>
                  <a:pt x="81534" y="119891"/>
                </a:lnTo>
                <a:lnTo>
                  <a:pt x="87279" y="122790"/>
                </a:lnTo>
                <a:lnTo>
                  <a:pt x="95870" y="129485"/>
                </a:lnTo>
                <a:lnTo>
                  <a:pt x="106361" y="138711"/>
                </a:lnTo>
                <a:lnTo>
                  <a:pt x="139214" y="169534"/>
                </a:lnTo>
                <a:lnTo>
                  <a:pt x="143829" y="174935"/>
                </a:lnTo>
                <a:lnTo>
                  <a:pt x="147858" y="180441"/>
                </a:lnTo>
                <a:lnTo>
                  <a:pt x="151497" y="186017"/>
                </a:lnTo>
                <a:lnTo>
                  <a:pt x="153923" y="190686"/>
                </a:lnTo>
                <a:lnTo>
                  <a:pt x="156618" y="198414"/>
                </a:lnTo>
                <a:lnTo>
                  <a:pt x="157337" y="202761"/>
                </a:lnTo>
                <a:lnTo>
                  <a:pt x="157817" y="207564"/>
                </a:lnTo>
                <a:lnTo>
                  <a:pt x="158586" y="219859"/>
                </a:lnTo>
                <a:lnTo>
                  <a:pt x="156150" y="226620"/>
                </a:lnTo>
                <a:lnTo>
                  <a:pt x="154168" y="231090"/>
                </a:lnTo>
                <a:lnTo>
                  <a:pt x="150941" y="234070"/>
                </a:lnTo>
                <a:lnTo>
                  <a:pt x="146885" y="236057"/>
                </a:lnTo>
                <a:lnTo>
                  <a:pt x="142275" y="237381"/>
                </a:lnTo>
                <a:lnTo>
                  <a:pt x="138250" y="239217"/>
                </a:lnTo>
                <a:lnTo>
                  <a:pt x="134614" y="241393"/>
                </a:lnTo>
                <a:lnTo>
                  <a:pt x="131238" y="243796"/>
                </a:lnTo>
                <a:lnTo>
                  <a:pt x="127082" y="245398"/>
                </a:lnTo>
                <a:lnTo>
                  <a:pt x="122406" y="246466"/>
                </a:lnTo>
                <a:lnTo>
                  <a:pt x="117384" y="247179"/>
                </a:lnTo>
                <a:lnTo>
                  <a:pt x="113083" y="248606"/>
                </a:lnTo>
                <a:lnTo>
                  <a:pt x="109264" y="250510"/>
                </a:lnTo>
                <a:lnTo>
                  <a:pt x="105765" y="252731"/>
                </a:lnTo>
                <a:lnTo>
                  <a:pt x="100575" y="254213"/>
                </a:lnTo>
                <a:lnTo>
                  <a:pt x="94257" y="255200"/>
                </a:lnTo>
                <a:lnTo>
                  <a:pt x="87188" y="255858"/>
                </a:lnTo>
                <a:lnTo>
                  <a:pt x="79617" y="256297"/>
                </a:lnTo>
                <a:lnTo>
                  <a:pt x="63586" y="256785"/>
                </a:lnTo>
                <a:lnTo>
                  <a:pt x="57216" y="255962"/>
                </a:lnTo>
                <a:lnTo>
                  <a:pt x="52016" y="254462"/>
                </a:lnTo>
                <a:lnTo>
                  <a:pt x="47597" y="252509"/>
                </a:lnTo>
                <a:lnTo>
                  <a:pt x="43699" y="251207"/>
                </a:lnTo>
                <a:lnTo>
                  <a:pt x="40147" y="250339"/>
                </a:lnTo>
                <a:lnTo>
                  <a:pt x="21614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59"/>
          <p:cNvSpPr/>
          <p:nvPr/>
        </p:nvSpPr>
        <p:spPr>
          <a:xfrm>
            <a:off x="3551872" y="190309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41638" y="25717"/>
                </a:lnTo>
                <a:lnTo>
                  <a:pt x="47761" y="24765"/>
                </a:lnTo>
                <a:lnTo>
                  <a:pt x="54701" y="23177"/>
                </a:lnTo>
                <a:lnTo>
                  <a:pt x="62184" y="21166"/>
                </a:lnTo>
                <a:lnTo>
                  <a:pt x="76699" y="18873"/>
                </a:lnTo>
                <a:lnTo>
                  <a:pt x="118226" y="13785"/>
                </a:lnTo>
                <a:lnTo>
                  <a:pt x="135968" y="11095"/>
                </a:lnTo>
                <a:lnTo>
                  <a:pt x="150652" y="8349"/>
                </a:lnTo>
                <a:lnTo>
                  <a:pt x="163300" y="5566"/>
                </a:lnTo>
                <a:lnTo>
                  <a:pt x="174589" y="3710"/>
                </a:lnTo>
                <a:lnTo>
                  <a:pt x="184973" y="247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60"/>
          <p:cNvSpPr/>
          <p:nvPr/>
        </p:nvSpPr>
        <p:spPr>
          <a:xfrm>
            <a:off x="1134427" y="2537460"/>
            <a:ext cx="231458" cy="1"/>
          </a:xfrm>
          <a:custGeom>
            <a:avLst/>
            <a:gdLst/>
            <a:ahLst/>
            <a:cxnLst/>
            <a:rect l="0" t="0" r="0" b="0"/>
            <a:pathLst>
              <a:path w="231458" h="1">
                <a:moveTo>
                  <a:pt x="0" y="0"/>
                </a:move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61"/>
          <p:cNvSpPr/>
          <p:nvPr/>
        </p:nvSpPr>
        <p:spPr>
          <a:xfrm>
            <a:off x="1468754" y="2366010"/>
            <a:ext cx="217201" cy="334175"/>
          </a:xfrm>
          <a:custGeom>
            <a:avLst/>
            <a:gdLst/>
            <a:ahLst/>
            <a:cxnLst/>
            <a:rect l="0" t="0" r="0" b="0"/>
            <a:pathLst>
              <a:path w="217201" h="334175">
                <a:moveTo>
                  <a:pt x="188596" y="0"/>
                </a:moveTo>
                <a:lnTo>
                  <a:pt x="170392" y="0"/>
                </a:lnTo>
                <a:lnTo>
                  <a:pt x="164077" y="952"/>
                </a:lnTo>
                <a:lnTo>
                  <a:pt x="158915" y="2540"/>
                </a:lnTo>
                <a:lnTo>
                  <a:pt x="154521" y="4551"/>
                </a:lnTo>
                <a:lnTo>
                  <a:pt x="125583" y="16482"/>
                </a:lnTo>
                <a:lnTo>
                  <a:pt x="114202" y="22418"/>
                </a:lnTo>
                <a:lnTo>
                  <a:pt x="102805" y="29233"/>
                </a:lnTo>
                <a:lnTo>
                  <a:pt x="91397" y="36633"/>
                </a:lnTo>
                <a:lnTo>
                  <a:pt x="81886" y="42520"/>
                </a:lnTo>
                <a:lnTo>
                  <a:pt x="73641" y="47396"/>
                </a:lnTo>
                <a:lnTo>
                  <a:pt x="66239" y="51600"/>
                </a:lnTo>
                <a:lnTo>
                  <a:pt x="57495" y="57260"/>
                </a:lnTo>
                <a:lnTo>
                  <a:pt x="47855" y="63890"/>
                </a:lnTo>
                <a:lnTo>
                  <a:pt x="37618" y="71168"/>
                </a:lnTo>
                <a:lnTo>
                  <a:pt x="28889" y="77926"/>
                </a:lnTo>
                <a:lnTo>
                  <a:pt x="21165" y="84335"/>
                </a:lnTo>
                <a:lnTo>
                  <a:pt x="14110" y="90513"/>
                </a:lnTo>
                <a:lnTo>
                  <a:pt x="10359" y="94632"/>
                </a:lnTo>
                <a:lnTo>
                  <a:pt x="8811" y="97378"/>
                </a:lnTo>
                <a:lnTo>
                  <a:pt x="8732" y="99209"/>
                </a:lnTo>
                <a:lnTo>
                  <a:pt x="9631" y="101382"/>
                </a:lnTo>
                <a:lnTo>
                  <a:pt x="13171" y="106336"/>
                </a:lnTo>
                <a:lnTo>
                  <a:pt x="20211" y="109943"/>
                </a:lnTo>
                <a:lnTo>
                  <a:pt x="30619" y="114252"/>
                </a:lnTo>
                <a:lnTo>
                  <a:pt x="54566" y="123169"/>
                </a:lnTo>
                <a:lnTo>
                  <a:pt x="74734" y="130306"/>
                </a:lnTo>
                <a:lnTo>
                  <a:pt x="84113" y="134496"/>
                </a:lnTo>
                <a:lnTo>
                  <a:pt x="93223" y="139194"/>
                </a:lnTo>
                <a:lnTo>
                  <a:pt x="102154" y="144231"/>
                </a:lnTo>
                <a:lnTo>
                  <a:pt x="110965" y="148541"/>
                </a:lnTo>
                <a:lnTo>
                  <a:pt x="119697" y="152367"/>
                </a:lnTo>
                <a:lnTo>
                  <a:pt x="128376" y="155871"/>
                </a:lnTo>
                <a:lnTo>
                  <a:pt x="137019" y="161064"/>
                </a:lnTo>
                <a:lnTo>
                  <a:pt x="145639" y="167383"/>
                </a:lnTo>
                <a:lnTo>
                  <a:pt x="154242" y="174454"/>
                </a:lnTo>
                <a:lnTo>
                  <a:pt x="161884" y="180120"/>
                </a:lnTo>
                <a:lnTo>
                  <a:pt x="168882" y="184849"/>
                </a:lnTo>
                <a:lnTo>
                  <a:pt x="175453" y="188956"/>
                </a:lnTo>
                <a:lnTo>
                  <a:pt x="180786" y="193598"/>
                </a:lnTo>
                <a:lnTo>
                  <a:pt x="185295" y="198597"/>
                </a:lnTo>
                <a:lnTo>
                  <a:pt x="189252" y="203836"/>
                </a:lnTo>
                <a:lnTo>
                  <a:pt x="193796" y="211138"/>
                </a:lnTo>
                <a:lnTo>
                  <a:pt x="198730" y="219816"/>
                </a:lnTo>
                <a:lnTo>
                  <a:pt x="203924" y="229411"/>
                </a:lnTo>
                <a:lnTo>
                  <a:pt x="208339" y="238666"/>
                </a:lnTo>
                <a:lnTo>
                  <a:pt x="212236" y="247693"/>
                </a:lnTo>
                <a:lnTo>
                  <a:pt x="215786" y="256568"/>
                </a:lnTo>
                <a:lnTo>
                  <a:pt x="217200" y="264390"/>
                </a:lnTo>
                <a:lnTo>
                  <a:pt x="217190" y="271510"/>
                </a:lnTo>
                <a:lnTo>
                  <a:pt x="216231" y="278162"/>
                </a:lnTo>
                <a:lnTo>
                  <a:pt x="213687" y="284501"/>
                </a:lnTo>
                <a:lnTo>
                  <a:pt x="210085" y="290632"/>
                </a:lnTo>
                <a:lnTo>
                  <a:pt x="205780" y="296625"/>
                </a:lnTo>
                <a:lnTo>
                  <a:pt x="201004" y="301572"/>
                </a:lnTo>
                <a:lnTo>
                  <a:pt x="195915" y="305823"/>
                </a:lnTo>
                <a:lnTo>
                  <a:pt x="190618" y="309610"/>
                </a:lnTo>
                <a:lnTo>
                  <a:pt x="185181" y="313086"/>
                </a:lnTo>
                <a:lnTo>
                  <a:pt x="179652" y="316356"/>
                </a:lnTo>
                <a:lnTo>
                  <a:pt x="174061" y="319489"/>
                </a:lnTo>
                <a:lnTo>
                  <a:pt x="162768" y="325510"/>
                </a:lnTo>
                <a:lnTo>
                  <a:pt x="157089" y="328449"/>
                </a:lnTo>
                <a:lnTo>
                  <a:pt x="150447" y="330408"/>
                </a:lnTo>
                <a:lnTo>
                  <a:pt x="143160" y="331715"/>
                </a:lnTo>
                <a:lnTo>
                  <a:pt x="135445" y="332585"/>
                </a:lnTo>
                <a:lnTo>
                  <a:pt x="125540" y="333166"/>
                </a:lnTo>
                <a:lnTo>
                  <a:pt x="101833" y="333811"/>
                </a:lnTo>
                <a:lnTo>
                  <a:pt x="75364" y="334174"/>
                </a:lnTo>
                <a:lnTo>
                  <a:pt x="66435" y="332320"/>
                </a:lnTo>
                <a:lnTo>
                  <a:pt x="56673" y="329179"/>
                </a:lnTo>
                <a:lnTo>
                  <a:pt x="36618" y="321562"/>
                </a:lnTo>
                <a:lnTo>
                  <a:pt x="27270" y="318197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2"/>
          <p:cNvSpPr/>
          <p:nvPr/>
        </p:nvSpPr>
        <p:spPr>
          <a:xfrm>
            <a:off x="3157537" y="2460307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47727" y="8573"/>
                </a:lnTo>
                <a:lnTo>
                  <a:pt x="63250" y="7620"/>
                </a:lnTo>
                <a:lnTo>
                  <a:pt x="82172" y="6032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63"/>
          <p:cNvSpPr/>
          <p:nvPr/>
        </p:nvSpPr>
        <p:spPr>
          <a:xfrm>
            <a:off x="3475127" y="2358631"/>
            <a:ext cx="291058" cy="384570"/>
          </a:xfrm>
          <a:custGeom>
            <a:avLst/>
            <a:gdLst/>
            <a:ahLst/>
            <a:cxnLst/>
            <a:rect l="0" t="0" r="0" b="0"/>
            <a:pathLst>
              <a:path w="291058" h="384570">
                <a:moveTo>
                  <a:pt x="291057" y="15951"/>
                </a:moveTo>
                <a:lnTo>
                  <a:pt x="165234" y="15951"/>
                </a:lnTo>
                <a:lnTo>
                  <a:pt x="158598" y="14998"/>
                </a:lnTo>
                <a:lnTo>
                  <a:pt x="151316" y="13411"/>
                </a:lnTo>
                <a:lnTo>
                  <a:pt x="143604" y="11400"/>
                </a:lnTo>
                <a:lnTo>
                  <a:pt x="132748" y="10060"/>
                </a:lnTo>
                <a:lnTo>
                  <a:pt x="119795" y="9166"/>
                </a:lnTo>
                <a:lnTo>
                  <a:pt x="84421" y="7908"/>
                </a:lnTo>
                <a:lnTo>
                  <a:pt x="55401" y="7483"/>
                </a:lnTo>
                <a:lnTo>
                  <a:pt x="41740" y="7410"/>
                </a:lnTo>
                <a:lnTo>
                  <a:pt x="37216" y="6447"/>
                </a:lnTo>
                <a:lnTo>
                  <a:pt x="32295" y="4852"/>
                </a:lnTo>
                <a:lnTo>
                  <a:pt x="27109" y="2837"/>
                </a:lnTo>
                <a:lnTo>
                  <a:pt x="18807" y="598"/>
                </a:lnTo>
                <a:lnTo>
                  <a:pt x="15260" y="0"/>
                </a:lnTo>
                <a:lnTo>
                  <a:pt x="12895" y="555"/>
                </a:lnTo>
                <a:lnTo>
                  <a:pt x="11319" y="1877"/>
                </a:lnTo>
                <a:lnTo>
                  <a:pt x="8614" y="5886"/>
                </a:lnTo>
                <a:lnTo>
                  <a:pt x="4237" y="10843"/>
                </a:lnTo>
                <a:lnTo>
                  <a:pt x="2689" y="17308"/>
                </a:lnTo>
                <a:lnTo>
                  <a:pt x="1656" y="26381"/>
                </a:lnTo>
                <a:lnTo>
                  <a:pt x="510" y="46304"/>
                </a:lnTo>
                <a:lnTo>
                  <a:pt x="0" y="61509"/>
                </a:lnTo>
                <a:lnTo>
                  <a:pt x="817" y="69183"/>
                </a:lnTo>
                <a:lnTo>
                  <a:pt x="2314" y="77156"/>
                </a:lnTo>
                <a:lnTo>
                  <a:pt x="4264" y="85330"/>
                </a:lnTo>
                <a:lnTo>
                  <a:pt x="5565" y="92683"/>
                </a:lnTo>
                <a:lnTo>
                  <a:pt x="6432" y="99491"/>
                </a:lnTo>
                <a:lnTo>
                  <a:pt x="7009" y="105934"/>
                </a:lnTo>
                <a:lnTo>
                  <a:pt x="7394" y="114040"/>
                </a:lnTo>
                <a:lnTo>
                  <a:pt x="8063" y="147213"/>
                </a:lnTo>
                <a:lnTo>
                  <a:pt x="8135" y="160465"/>
                </a:lnTo>
                <a:lnTo>
                  <a:pt x="9097" y="162776"/>
                </a:lnTo>
                <a:lnTo>
                  <a:pt x="10692" y="163365"/>
                </a:lnTo>
                <a:lnTo>
                  <a:pt x="15544" y="162016"/>
                </a:lnTo>
                <a:lnTo>
                  <a:pt x="23345" y="154905"/>
                </a:lnTo>
                <a:lnTo>
                  <a:pt x="28564" y="149781"/>
                </a:lnTo>
                <a:lnTo>
                  <a:pt x="33194" y="147081"/>
                </a:lnTo>
                <a:lnTo>
                  <a:pt x="39139" y="144329"/>
                </a:lnTo>
                <a:lnTo>
                  <a:pt x="45960" y="141541"/>
                </a:lnTo>
                <a:lnTo>
                  <a:pt x="53364" y="137778"/>
                </a:lnTo>
                <a:lnTo>
                  <a:pt x="61157" y="133364"/>
                </a:lnTo>
                <a:lnTo>
                  <a:pt x="69211" y="128516"/>
                </a:lnTo>
                <a:lnTo>
                  <a:pt x="76485" y="125285"/>
                </a:lnTo>
                <a:lnTo>
                  <a:pt x="83239" y="123130"/>
                </a:lnTo>
                <a:lnTo>
                  <a:pt x="89647" y="121694"/>
                </a:lnTo>
                <a:lnTo>
                  <a:pt x="95824" y="120736"/>
                </a:lnTo>
                <a:lnTo>
                  <a:pt x="101847" y="120098"/>
                </a:lnTo>
                <a:lnTo>
                  <a:pt x="107767" y="119672"/>
                </a:lnTo>
                <a:lnTo>
                  <a:pt x="113619" y="119389"/>
                </a:lnTo>
                <a:lnTo>
                  <a:pt x="125201" y="119073"/>
                </a:lnTo>
                <a:lnTo>
                  <a:pt x="142432" y="118896"/>
                </a:lnTo>
                <a:lnTo>
                  <a:pt x="148159" y="119823"/>
                </a:lnTo>
                <a:lnTo>
                  <a:pt x="153882" y="121394"/>
                </a:lnTo>
                <a:lnTo>
                  <a:pt x="181305" y="130759"/>
                </a:lnTo>
                <a:lnTo>
                  <a:pt x="188362" y="133448"/>
                </a:lnTo>
                <a:lnTo>
                  <a:pt x="194971" y="136192"/>
                </a:lnTo>
                <a:lnTo>
                  <a:pt x="201283" y="138974"/>
                </a:lnTo>
                <a:lnTo>
                  <a:pt x="206443" y="141781"/>
                </a:lnTo>
                <a:lnTo>
                  <a:pt x="214716" y="147441"/>
                </a:lnTo>
                <a:lnTo>
                  <a:pt x="221113" y="154093"/>
                </a:lnTo>
                <a:lnTo>
                  <a:pt x="229188" y="163291"/>
                </a:lnTo>
                <a:lnTo>
                  <a:pt x="238381" y="174185"/>
                </a:lnTo>
                <a:lnTo>
                  <a:pt x="256216" y="196450"/>
                </a:lnTo>
                <a:lnTo>
                  <a:pt x="264972" y="207721"/>
                </a:lnTo>
                <a:lnTo>
                  <a:pt x="270810" y="217140"/>
                </a:lnTo>
                <a:lnTo>
                  <a:pt x="274701" y="225325"/>
                </a:lnTo>
                <a:lnTo>
                  <a:pt x="277296" y="232686"/>
                </a:lnTo>
                <a:lnTo>
                  <a:pt x="279026" y="239498"/>
                </a:lnTo>
                <a:lnTo>
                  <a:pt x="280179" y="245945"/>
                </a:lnTo>
                <a:lnTo>
                  <a:pt x="280948" y="252148"/>
                </a:lnTo>
                <a:lnTo>
                  <a:pt x="281802" y="264120"/>
                </a:lnTo>
                <a:lnTo>
                  <a:pt x="282030" y="269979"/>
                </a:lnTo>
                <a:lnTo>
                  <a:pt x="282350" y="296430"/>
                </a:lnTo>
                <a:lnTo>
                  <a:pt x="281443" y="304854"/>
                </a:lnTo>
                <a:lnTo>
                  <a:pt x="279885" y="312376"/>
                </a:lnTo>
                <a:lnTo>
                  <a:pt x="277894" y="319295"/>
                </a:lnTo>
                <a:lnTo>
                  <a:pt x="275614" y="325813"/>
                </a:lnTo>
                <a:lnTo>
                  <a:pt x="273142" y="332063"/>
                </a:lnTo>
                <a:lnTo>
                  <a:pt x="270541" y="338135"/>
                </a:lnTo>
                <a:lnTo>
                  <a:pt x="262571" y="349962"/>
                </a:lnTo>
                <a:lnTo>
                  <a:pt x="257780" y="355782"/>
                </a:lnTo>
                <a:lnTo>
                  <a:pt x="252679" y="360615"/>
                </a:lnTo>
                <a:lnTo>
                  <a:pt x="247375" y="364790"/>
                </a:lnTo>
                <a:lnTo>
                  <a:pt x="241934" y="368525"/>
                </a:lnTo>
                <a:lnTo>
                  <a:pt x="235448" y="371015"/>
                </a:lnTo>
                <a:lnTo>
                  <a:pt x="228267" y="372676"/>
                </a:lnTo>
                <a:lnTo>
                  <a:pt x="220622" y="373782"/>
                </a:lnTo>
                <a:lnTo>
                  <a:pt x="199428" y="377552"/>
                </a:lnTo>
                <a:lnTo>
                  <a:pt x="187109" y="379891"/>
                </a:lnTo>
                <a:lnTo>
                  <a:pt x="170323" y="381450"/>
                </a:lnTo>
                <a:lnTo>
                  <a:pt x="150560" y="382490"/>
                </a:lnTo>
                <a:lnTo>
                  <a:pt x="89103" y="384158"/>
                </a:lnTo>
                <a:lnTo>
                  <a:pt x="25310" y="3845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64"/>
          <p:cNvSpPr/>
          <p:nvPr/>
        </p:nvSpPr>
        <p:spPr>
          <a:xfrm>
            <a:off x="1288732" y="3129081"/>
            <a:ext cx="291325" cy="323443"/>
          </a:xfrm>
          <a:custGeom>
            <a:avLst/>
            <a:gdLst/>
            <a:ahLst/>
            <a:cxnLst/>
            <a:rect l="0" t="0" r="0" b="0"/>
            <a:pathLst>
              <a:path w="291325" h="323443">
                <a:moveTo>
                  <a:pt x="77152" y="34171"/>
                </a:moveTo>
                <a:lnTo>
                  <a:pt x="86254" y="25070"/>
                </a:lnTo>
                <a:lnTo>
                  <a:pt x="90840" y="21436"/>
                </a:lnTo>
                <a:lnTo>
                  <a:pt x="95803" y="18061"/>
                </a:lnTo>
                <a:lnTo>
                  <a:pt x="101016" y="14858"/>
                </a:lnTo>
                <a:lnTo>
                  <a:pt x="109348" y="11300"/>
                </a:lnTo>
                <a:lnTo>
                  <a:pt x="117179" y="8766"/>
                </a:lnTo>
                <a:lnTo>
                  <a:pt x="121934" y="6757"/>
                </a:lnTo>
                <a:lnTo>
                  <a:pt x="127010" y="4465"/>
                </a:lnTo>
                <a:lnTo>
                  <a:pt x="132298" y="2937"/>
                </a:lnTo>
                <a:lnTo>
                  <a:pt x="137729" y="1918"/>
                </a:lnTo>
                <a:lnTo>
                  <a:pt x="143254" y="1239"/>
                </a:lnTo>
                <a:lnTo>
                  <a:pt x="149795" y="787"/>
                </a:lnTo>
                <a:lnTo>
                  <a:pt x="157013" y="485"/>
                </a:lnTo>
                <a:lnTo>
                  <a:pt x="180028" y="0"/>
                </a:lnTo>
                <a:lnTo>
                  <a:pt x="185741" y="913"/>
                </a:lnTo>
                <a:lnTo>
                  <a:pt x="192408" y="2474"/>
                </a:lnTo>
                <a:lnTo>
                  <a:pt x="199709" y="4467"/>
                </a:lnTo>
                <a:lnTo>
                  <a:pt x="206482" y="6749"/>
                </a:lnTo>
                <a:lnTo>
                  <a:pt x="212902" y="9222"/>
                </a:lnTo>
                <a:lnTo>
                  <a:pt x="219087" y="11823"/>
                </a:lnTo>
                <a:lnTo>
                  <a:pt x="224163" y="15463"/>
                </a:lnTo>
                <a:lnTo>
                  <a:pt x="232343" y="24586"/>
                </a:lnTo>
                <a:lnTo>
                  <a:pt x="234905" y="29686"/>
                </a:lnTo>
                <a:lnTo>
                  <a:pt x="236614" y="34991"/>
                </a:lnTo>
                <a:lnTo>
                  <a:pt x="237752" y="40433"/>
                </a:lnTo>
                <a:lnTo>
                  <a:pt x="237559" y="45013"/>
                </a:lnTo>
                <a:lnTo>
                  <a:pt x="236478" y="49019"/>
                </a:lnTo>
                <a:lnTo>
                  <a:pt x="232736" y="56010"/>
                </a:lnTo>
                <a:lnTo>
                  <a:pt x="227898" y="62292"/>
                </a:lnTo>
                <a:lnTo>
                  <a:pt x="222573" y="70799"/>
                </a:lnTo>
                <a:lnTo>
                  <a:pt x="219820" y="75735"/>
                </a:lnTo>
                <a:lnTo>
                  <a:pt x="211680" y="83759"/>
                </a:lnTo>
                <a:lnTo>
                  <a:pt x="206843" y="87232"/>
                </a:lnTo>
                <a:lnTo>
                  <a:pt x="200760" y="92405"/>
                </a:lnTo>
                <a:lnTo>
                  <a:pt x="193848" y="98711"/>
                </a:lnTo>
                <a:lnTo>
                  <a:pt x="186382" y="105773"/>
                </a:lnTo>
                <a:lnTo>
                  <a:pt x="177594" y="113338"/>
                </a:lnTo>
                <a:lnTo>
                  <a:pt x="167926" y="121239"/>
                </a:lnTo>
                <a:lnTo>
                  <a:pt x="157671" y="129364"/>
                </a:lnTo>
                <a:lnTo>
                  <a:pt x="148929" y="135733"/>
                </a:lnTo>
                <a:lnTo>
                  <a:pt x="141196" y="140931"/>
                </a:lnTo>
                <a:lnTo>
                  <a:pt x="134136" y="145350"/>
                </a:lnTo>
                <a:lnTo>
                  <a:pt x="129429" y="147343"/>
                </a:lnTo>
                <a:lnTo>
                  <a:pt x="126291" y="147719"/>
                </a:lnTo>
                <a:lnTo>
                  <a:pt x="124199" y="147017"/>
                </a:lnTo>
                <a:lnTo>
                  <a:pt x="123757" y="146549"/>
                </a:lnTo>
                <a:lnTo>
                  <a:pt x="124414" y="146238"/>
                </a:lnTo>
                <a:lnTo>
                  <a:pt x="125805" y="146029"/>
                </a:lnTo>
                <a:lnTo>
                  <a:pt x="132431" y="143259"/>
                </a:lnTo>
                <a:lnTo>
                  <a:pt x="140773" y="139804"/>
                </a:lnTo>
                <a:lnTo>
                  <a:pt x="147656" y="138269"/>
                </a:lnTo>
                <a:lnTo>
                  <a:pt x="152730" y="137860"/>
                </a:lnTo>
                <a:lnTo>
                  <a:pt x="158970" y="137587"/>
                </a:lnTo>
                <a:lnTo>
                  <a:pt x="175428" y="137283"/>
                </a:lnTo>
                <a:lnTo>
                  <a:pt x="224797" y="137073"/>
                </a:lnTo>
                <a:lnTo>
                  <a:pt x="231779" y="138015"/>
                </a:lnTo>
                <a:lnTo>
                  <a:pt x="238340" y="139595"/>
                </a:lnTo>
                <a:lnTo>
                  <a:pt x="267107" y="148976"/>
                </a:lnTo>
                <a:lnTo>
                  <a:pt x="272369" y="152617"/>
                </a:lnTo>
                <a:lnTo>
                  <a:pt x="275877" y="156950"/>
                </a:lnTo>
                <a:lnTo>
                  <a:pt x="280727" y="165892"/>
                </a:lnTo>
                <a:lnTo>
                  <a:pt x="286057" y="173041"/>
                </a:lnTo>
                <a:lnTo>
                  <a:pt x="289062" y="179394"/>
                </a:lnTo>
                <a:lnTo>
                  <a:pt x="290397" y="186344"/>
                </a:lnTo>
                <a:lnTo>
                  <a:pt x="290990" y="195784"/>
                </a:lnTo>
                <a:lnTo>
                  <a:pt x="291254" y="208869"/>
                </a:lnTo>
                <a:lnTo>
                  <a:pt x="291324" y="216359"/>
                </a:lnTo>
                <a:lnTo>
                  <a:pt x="288514" y="226115"/>
                </a:lnTo>
                <a:lnTo>
                  <a:pt x="283782" y="237381"/>
                </a:lnTo>
                <a:lnTo>
                  <a:pt x="277771" y="249654"/>
                </a:lnTo>
                <a:lnTo>
                  <a:pt x="271858" y="258789"/>
                </a:lnTo>
                <a:lnTo>
                  <a:pt x="266011" y="265831"/>
                </a:lnTo>
                <a:lnTo>
                  <a:pt x="260208" y="271479"/>
                </a:lnTo>
                <a:lnTo>
                  <a:pt x="253482" y="277149"/>
                </a:lnTo>
                <a:lnTo>
                  <a:pt x="246141" y="282834"/>
                </a:lnTo>
                <a:lnTo>
                  <a:pt x="238389" y="288528"/>
                </a:lnTo>
                <a:lnTo>
                  <a:pt x="228458" y="294230"/>
                </a:lnTo>
                <a:lnTo>
                  <a:pt x="217076" y="299936"/>
                </a:lnTo>
                <a:lnTo>
                  <a:pt x="204725" y="305646"/>
                </a:lnTo>
                <a:lnTo>
                  <a:pt x="188870" y="310404"/>
                </a:lnTo>
                <a:lnTo>
                  <a:pt x="170681" y="314529"/>
                </a:lnTo>
                <a:lnTo>
                  <a:pt x="150935" y="318231"/>
                </a:lnTo>
                <a:lnTo>
                  <a:pt x="132056" y="320699"/>
                </a:lnTo>
                <a:lnTo>
                  <a:pt x="113755" y="322345"/>
                </a:lnTo>
                <a:lnTo>
                  <a:pt x="95839" y="323442"/>
                </a:lnTo>
                <a:lnTo>
                  <a:pt x="80085" y="323221"/>
                </a:lnTo>
                <a:lnTo>
                  <a:pt x="65773" y="322121"/>
                </a:lnTo>
                <a:lnTo>
                  <a:pt x="52421" y="320435"/>
                </a:lnTo>
                <a:lnTo>
                  <a:pt x="41614" y="318359"/>
                </a:lnTo>
                <a:lnTo>
                  <a:pt x="32506" y="316022"/>
                </a:lnTo>
                <a:lnTo>
                  <a:pt x="0" y="299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65"/>
          <p:cNvSpPr/>
          <p:nvPr/>
        </p:nvSpPr>
        <p:spPr>
          <a:xfrm>
            <a:off x="1661786" y="3231832"/>
            <a:ext cx="214461" cy="257176"/>
          </a:xfrm>
          <a:custGeom>
            <a:avLst/>
            <a:gdLst/>
            <a:ahLst/>
            <a:cxnLst/>
            <a:rect l="0" t="0" r="0" b="0"/>
            <a:pathLst>
              <a:path w="214461" h="257176">
                <a:moveTo>
                  <a:pt x="124151" y="0"/>
                </a:moveTo>
                <a:lnTo>
                  <a:pt x="101397" y="0"/>
                </a:lnTo>
                <a:lnTo>
                  <a:pt x="91837" y="953"/>
                </a:lnTo>
                <a:lnTo>
                  <a:pt x="82606" y="2540"/>
                </a:lnTo>
                <a:lnTo>
                  <a:pt x="73594" y="4551"/>
                </a:lnTo>
                <a:lnTo>
                  <a:pt x="65682" y="5892"/>
                </a:lnTo>
                <a:lnTo>
                  <a:pt x="58501" y="6785"/>
                </a:lnTo>
                <a:lnTo>
                  <a:pt x="51809" y="7381"/>
                </a:lnTo>
                <a:lnTo>
                  <a:pt x="46396" y="8731"/>
                </a:lnTo>
                <a:lnTo>
                  <a:pt x="41834" y="10583"/>
                </a:lnTo>
                <a:lnTo>
                  <a:pt x="37840" y="12770"/>
                </a:lnTo>
                <a:lnTo>
                  <a:pt x="35178" y="15181"/>
                </a:lnTo>
                <a:lnTo>
                  <a:pt x="33403" y="17741"/>
                </a:lnTo>
                <a:lnTo>
                  <a:pt x="32220" y="20400"/>
                </a:lnTo>
                <a:lnTo>
                  <a:pt x="28365" y="25894"/>
                </a:lnTo>
                <a:lnTo>
                  <a:pt x="23477" y="32464"/>
                </a:lnTo>
                <a:lnTo>
                  <a:pt x="20840" y="36882"/>
                </a:lnTo>
                <a:lnTo>
                  <a:pt x="18130" y="41734"/>
                </a:lnTo>
                <a:lnTo>
                  <a:pt x="15118" y="49663"/>
                </a:lnTo>
                <a:lnTo>
                  <a:pt x="13779" y="57315"/>
                </a:lnTo>
                <a:lnTo>
                  <a:pt x="13422" y="62023"/>
                </a:lnTo>
                <a:lnTo>
                  <a:pt x="13184" y="67066"/>
                </a:lnTo>
                <a:lnTo>
                  <a:pt x="12920" y="77750"/>
                </a:lnTo>
                <a:lnTo>
                  <a:pt x="12849" y="83266"/>
                </a:lnTo>
                <a:lnTo>
                  <a:pt x="11850" y="87895"/>
                </a:lnTo>
                <a:lnTo>
                  <a:pt x="8200" y="95580"/>
                </a:lnTo>
                <a:lnTo>
                  <a:pt x="5892" y="100868"/>
                </a:lnTo>
                <a:lnTo>
                  <a:pt x="3402" y="107250"/>
                </a:lnTo>
                <a:lnTo>
                  <a:pt x="789" y="114362"/>
                </a:lnTo>
                <a:lnTo>
                  <a:pt x="0" y="118152"/>
                </a:lnTo>
                <a:lnTo>
                  <a:pt x="426" y="119725"/>
                </a:lnTo>
                <a:lnTo>
                  <a:pt x="1663" y="119822"/>
                </a:lnTo>
                <a:lnTo>
                  <a:pt x="3440" y="118934"/>
                </a:lnTo>
                <a:lnTo>
                  <a:pt x="7954" y="115407"/>
                </a:lnTo>
                <a:lnTo>
                  <a:pt x="10491" y="114086"/>
                </a:lnTo>
                <a:lnTo>
                  <a:pt x="15851" y="112617"/>
                </a:lnTo>
                <a:lnTo>
                  <a:pt x="21407" y="109425"/>
                </a:lnTo>
                <a:lnTo>
                  <a:pt x="28005" y="104831"/>
                </a:lnTo>
                <a:lnTo>
                  <a:pt x="32431" y="102272"/>
                </a:lnTo>
                <a:lnTo>
                  <a:pt x="37287" y="99614"/>
                </a:lnTo>
                <a:lnTo>
                  <a:pt x="42429" y="97842"/>
                </a:lnTo>
                <a:lnTo>
                  <a:pt x="47762" y="96660"/>
                </a:lnTo>
                <a:lnTo>
                  <a:pt x="53222" y="95873"/>
                </a:lnTo>
                <a:lnTo>
                  <a:pt x="58768" y="95348"/>
                </a:lnTo>
                <a:lnTo>
                  <a:pt x="64370" y="94998"/>
                </a:lnTo>
                <a:lnTo>
                  <a:pt x="70009" y="94764"/>
                </a:lnTo>
                <a:lnTo>
                  <a:pt x="75674" y="93656"/>
                </a:lnTo>
                <a:lnTo>
                  <a:pt x="81355" y="91965"/>
                </a:lnTo>
                <a:lnTo>
                  <a:pt x="87048" y="89885"/>
                </a:lnTo>
                <a:lnTo>
                  <a:pt x="93701" y="88499"/>
                </a:lnTo>
                <a:lnTo>
                  <a:pt x="100993" y="87574"/>
                </a:lnTo>
                <a:lnTo>
                  <a:pt x="108712" y="86958"/>
                </a:lnTo>
                <a:lnTo>
                  <a:pt x="114811" y="87499"/>
                </a:lnTo>
                <a:lnTo>
                  <a:pt x="119829" y="88813"/>
                </a:lnTo>
                <a:lnTo>
                  <a:pt x="124127" y="90641"/>
                </a:lnTo>
                <a:lnTo>
                  <a:pt x="128898" y="91860"/>
                </a:lnTo>
                <a:lnTo>
                  <a:pt x="133983" y="92673"/>
                </a:lnTo>
                <a:lnTo>
                  <a:pt x="139278" y="93214"/>
                </a:lnTo>
                <a:lnTo>
                  <a:pt x="146618" y="95480"/>
                </a:lnTo>
                <a:lnTo>
                  <a:pt x="155322" y="98896"/>
                </a:lnTo>
                <a:lnTo>
                  <a:pt x="164934" y="103078"/>
                </a:lnTo>
                <a:lnTo>
                  <a:pt x="172295" y="106819"/>
                </a:lnTo>
                <a:lnTo>
                  <a:pt x="178154" y="110265"/>
                </a:lnTo>
                <a:lnTo>
                  <a:pt x="183013" y="113515"/>
                </a:lnTo>
                <a:lnTo>
                  <a:pt x="187205" y="116634"/>
                </a:lnTo>
                <a:lnTo>
                  <a:pt x="190952" y="119666"/>
                </a:lnTo>
                <a:lnTo>
                  <a:pt x="194402" y="122640"/>
                </a:lnTo>
                <a:lnTo>
                  <a:pt x="197655" y="126528"/>
                </a:lnTo>
                <a:lnTo>
                  <a:pt x="200776" y="131024"/>
                </a:lnTo>
                <a:lnTo>
                  <a:pt x="203809" y="135927"/>
                </a:lnTo>
                <a:lnTo>
                  <a:pt x="207180" y="143915"/>
                </a:lnTo>
                <a:lnTo>
                  <a:pt x="213894" y="170456"/>
                </a:lnTo>
                <a:lnTo>
                  <a:pt x="214460" y="178407"/>
                </a:lnTo>
                <a:lnTo>
                  <a:pt x="213884" y="185613"/>
                </a:lnTo>
                <a:lnTo>
                  <a:pt x="212548" y="192322"/>
                </a:lnTo>
                <a:lnTo>
                  <a:pt x="210705" y="198700"/>
                </a:lnTo>
                <a:lnTo>
                  <a:pt x="208524" y="204857"/>
                </a:lnTo>
                <a:lnTo>
                  <a:pt x="206117" y="210866"/>
                </a:lnTo>
                <a:lnTo>
                  <a:pt x="203560" y="216778"/>
                </a:lnTo>
                <a:lnTo>
                  <a:pt x="198179" y="228426"/>
                </a:lnTo>
                <a:lnTo>
                  <a:pt x="194458" y="233246"/>
                </a:lnTo>
                <a:lnTo>
                  <a:pt x="190072" y="237413"/>
                </a:lnTo>
                <a:lnTo>
                  <a:pt x="185244" y="241143"/>
                </a:lnTo>
                <a:lnTo>
                  <a:pt x="181072" y="244582"/>
                </a:lnTo>
                <a:lnTo>
                  <a:pt x="177338" y="247827"/>
                </a:lnTo>
                <a:lnTo>
                  <a:pt x="173897" y="250943"/>
                </a:lnTo>
                <a:lnTo>
                  <a:pt x="169697" y="253020"/>
                </a:lnTo>
                <a:lnTo>
                  <a:pt x="164993" y="254405"/>
                </a:lnTo>
                <a:lnTo>
                  <a:pt x="159951" y="255329"/>
                </a:lnTo>
                <a:lnTo>
                  <a:pt x="154685" y="255944"/>
                </a:lnTo>
                <a:lnTo>
                  <a:pt x="149270" y="256354"/>
                </a:lnTo>
                <a:lnTo>
                  <a:pt x="143754" y="256628"/>
                </a:lnTo>
                <a:lnTo>
                  <a:pt x="132546" y="256932"/>
                </a:lnTo>
                <a:lnTo>
                  <a:pt x="38426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66"/>
          <p:cNvSpPr/>
          <p:nvPr/>
        </p:nvSpPr>
        <p:spPr>
          <a:xfrm>
            <a:off x="2051684" y="326612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3653" y="12594"/>
                </a:lnTo>
                <a:lnTo>
                  <a:pt x="18627" y="11253"/>
                </a:lnTo>
                <a:lnTo>
                  <a:pt x="22896" y="10360"/>
                </a:lnTo>
                <a:lnTo>
                  <a:pt x="26694" y="9764"/>
                </a:lnTo>
                <a:lnTo>
                  <a:pt x="32084" y="9367"/>
                </a:lnTo>
                <a:lnTo>
                  <a:pt x="38534" y="9102"/>
                </a:lnTo>
                <a:lnTo>
                  <a:pt x="45692" y="8926"/>
                </a:lnTo>
                <a:lnTo>
                  <a:pt x="58084" y="7856"/>
                </a:lnTo>
                <a:lnTo>
                  <a:pt x="92173" y="4126"/>
                </a:lnTo>
                <a:lnTo>
                  <a:pt x="113836" y="2751"/>
                </a:lnTo>
                <a:lnTo>
                  <a:pt x="137804" y="183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67"/>
          <p:cNvSpPr/>
          <p:nvPr/>
        </p:nvSpPr>
        <p:spPr>
          <a:xfrm>
            <a:off x="2060257" y="3420427"/>
            <a:ext cx="282894" cy="15954"/>
          </a:xfrm>
          <a:custGeom>
            <a:avLst/>
            <a:gdLst/>
            <a:ahLst/>
            <a:cxnLst/>
            <a:rect l="0" t="0" r="0" b="0"/>
            <a:pathLst>
              <a:path w="282894" h="15954">
                <a:moveTo>
                  <a:pt x="0" y="8573"/>
                </a:moveTo>
                <a:lnTo>
                  <a:pt x="22754" y="13123"/>
                </a:lnTo>
                <a:lnTo>
                  <a:pt x="32314" y="14464"/>
                </a:lnTo>
                <a:lnTo>
                  <a:pt x="41545" y="15358"/>
                </a:lnTo>
                <a:lnTo>
                  <a:pt x="50557" y="15953"/>
                </a:lnTo>
                <a:lnTo>
                  <a:pt x="58470" y="15398"/>
                </a:lnTo>
                <a:lnTo>
                  <a:pt x="65650" y="14076"/>
                </a:lnTo>
                <a:lnTo>
                  <a:pt x="72341" y="12241"/>
                </a:lnTo>
                <a:lnTo>
                  <a:pt x="89185" y="11018"/>
                </a:lnTo>
                <a:lnTo>
                  <a:pt x="112797" y="10203"/>
                </a:lnTo>
                <a:lnTo>
                  <a:pt x="140920" y="9660"/>
                </a:lnTo>
                <a:lnTo>
                  <a:pt x="165384" y="8345"/>
                </a:lnTo>
                <a:lnTo>
                  <a:pt x="187409" y="6516"/>
                </a:lnTo>
                <a:lnTo>
                  <a:pt x="223310" y="2896"/>
                </a:lnTo>
                <a:lnTo>
                  <a:pt x="235551" y="1931"/>
                </a:lnTo>
                <a:lnTo>
                  <a:pt x="254232" y="858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68"/>
          <p:cNvSpPr/>
          <p:nvPr/>
        </p:nvSpPr>
        <p:spPr>
          <a:xfrm>
            <a:off x="2498773" y="3248977"/>
            <a:ext cx="270994" cy="265749"/>
          </a:xfrm>
          <a:custGeom>
            <a:avLst/>
            <a:gdLst/>
            <a:ahLst/>
            <a:cxnLst/>
            <a:rect l="0" t="0" r="0" b="0"/>
            <a:pathLst>
              <a:path w="270994" h="265749">
                <a:moveTo>
                  <a:pt x="221566" y="0"/>
                </a:moveTo>
                <a:lnTo>
                  <a:pt x="189710" y="4551"/>
                </a:lnTo>
                <a:lnTo>
                  <a:pt x="146131" y="9325"/>
                </a:lnTo>
                <a:lnTo>
                  <a:pt x="119841" y="11932"/>
                </a:lnTo>
                <a:lnTo>
                  <a:pt x="96600" y="18432"/>
                </a:lnTo>
                <a:lnTo>
                  <a:pt x="75390" y="27528"/>
                </a:lnTo>
                <a:lnTo>
                  <a:pt x="55536" y="38355"/>
                </a:lnTo>
                <a:lnTo>
                  <a:pt x="40394" y="52240"/>
                </a:lnTo>
                <a:lnTo>
                  <a:pt x="28395" y="68164"/>
                </a:lnTo>
                <a:lnTo>
                  <a:pt x="10935" y="98875"/>
                </a:lnTo>
                <a:lnTo>
                  <a:pt x="0" y="118874"/>
                </a:lnTo>
                <a:lnTo>
                  <a:pt x="1466" y="121159"/>
                </a:lnTo>
                <a:lnTo>
                  <a:pt x="7205" y="118873"/>
                </a:lnTo>
                <a:lnTo>
                  <a:pt x="15794" y="113539"/>
                </a:lnTo>
                <a:lnTo>
                  <a:pt x="39617" y="109983"/>
                </a:lnTo>
                <a:lnTo>
                  <a:pt x="73597" y="107612"/>
                </a:lnTo>
                <a:lnTo>
                  <a:pt x="114348" y="106031"/>
                </a:lnTo>
                <a:lnTo>
                  <a:pt x="153897" y="113550"/>
                </a:lnTo>
                <a:lnTo>
                  <a:pt x="192646" y="127135"/>
                </a:lnTo>
                <a:lnTo>
                  <a:pt x="230861" y="144764"/>
                </a:lnTo>
                <a:lnTo>
                  <a:pt x="253480" y="166042"/>
                </a:lnTo>
                <a:lnTo>
                  <a:pt x="265703" y="189752"/>
                </a:lnTo>
                <a:lnTo>
                  <a:pt x="270993" y="215084"/>
                </a:lnTo>
                <a:lnTo>
                  <a:pt x="261185" y="233877"/>
                </a:lnTo>
                <a:lnTo>
                  <a:pt x="241311" y="248310"/>
                </a:lnTo>
                <a:lnTo>
                  <a:pt x="110124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69"/>
          <p:cNvSpPr/>
          <p:nvPr/>
        </p:nvSpPr>
        <p:spPr>
          <a:xfrm>
            <a:off x="2891789" y="3360420"/>
            <a:ext cx="231459" cy="145733"/>
          </a:xfrm>
          <a:custGeom>
            <a:avLst/>
            <a:gdLst/>
            <a:ahLst/>
            <a:cxnLst/>
            <a:rect l="0" t="0" r="0" b="0"/>
            <a:pathLst>
              <a:path w="231459" h="145733">
                <a:moveTo>
                  <a:pt x="0" y="0"/>
                </a:moveTo>
                <a:lnTo>
                  <a:pt x="23864" y="23863"/>
                </a:lnTo>
                <a:lnTo>
                  <a:pt x="29244" y="28291"/>
                </a:lnTo>
                <a:lnTo>
                  <a:pt x="34737" y="32196"/>
                </a:lnTo>
                <a:lnTo>
                  <a:pt x="40303" y="35751"/>
                </a:lnTo>
                <a:lnTo>
                  <a:pt x="45919" y="39074"/>
                </a:lnTo>
                <a:lnTo>
                  <a:pt x="51567" y="42242"/>
                </a:lnTo>
                <a:lnTo>
                  <a:pt x="62924" y="48301"/>
                </a:lnTo>
                <a:lnTo>
                  <a:pt x="74322" y="54170"/>
                </a:lnTo>
                <a:lnTo>
                  <a:pt x="79075" y="57068"/>
                </a:lnTo>
                <a:lnTo>
                  <a:pt x="83197" y="59953"/>
                </a:lnTo>
                <a:lnTo>
                  <a:pt x="86897" y="62828"/>
                </a:lnTo>
                <a:lnTo>
                  <a:pt x="91269" y="65698"/>
                </a:lnTo>
                <a:lnTo>
                  <a:pt x="96089" y="68564"/>
                </a:lnTo>
                <a:lnTo>
                  <a:pt x="101207" y="71427"/>
                </a:lnTo>
                <a:lnTo>
                  <a:pt x="117054" y="79687"/>
                </a:lnTo>
                <a:lnTo>
                  <a:pt x="126613" y="84557"/>
                </a:lnTo>
                <a:lnTo>
                  <a:pt x="133939" y="89709"/>
                </a:lnTo>
                <a:lnTo>
                  <a:pt x="139775" y="95048"/>
                </a:lnTo>
                <a:lnTo>
                  <a:pt x="144619" y="100513"/>
                </a:lnTo>
                <a:lnTo>
                  <a:pt x="149753" y="105108"/>
                </a:lnTo>
                <a:lnTo>
                  <a:pt x="155080" y="109125"/>
                </a:lnTo>
                <a:lnTo>
                  <a:pt x="160537" y="112755"/>
                </a:lnTo>
                <a:lnTo>
                  <a:pt x="165127" y="116127"/>
                </a:lnTo>
                <a:lnTo>
                  <a:pt x="169140" y="119328"/>
                </a:lnTo>
                <a:lnTo>
                  <a:pt x="172768" y="122414"/>
                </a:lnTo>
                <a:lnTo>
                  <a:pt x="177091" y="125424"/>
                </a:lnTo>
                <a:lnTo>
                  <a:pt x="181878" y="128384"/>
                </a:lnTo>
                <a:lnTo>
                  <a:pt x="231458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70"/>
          <p:cNvSpPr/>
          <p:nvPr/>
        </p:nvSpPr>
        <p:spPr>
          <a:xfrm>
            <a:off x="2917507" y="3334702"/>
            <a:ext cx="180023" cy="197169"/>
          </a:xfrm>
          <a:custGeom>
            <a:avLst/>
            <a:gdLst/>
            <a:ahLst/>
            <a:cxnLst/>
            <a:rect l="0" t="0" r="0" b="0"/>
            <a:pathLst>
              <a:path w="180023" h="197169">
                <a:moveTo>
                  <a:pt x="180022" y="0"/>
                </a:moveTo>
                <a:lnTo>
                  <a:pt x="170921" y="9102"/>
                </a:lnTo>
                <a:lnTo>
                  <a:pt x="168240" y="12735"/>
                </a:lnTo>
                <a:lnTo>
                  <a:pt x="166452" y="16110"/>
                </a:lnTo>
                <a:lnTo>
                  <a:pt x="165261" y="19313"/>
                </a:lnTo>
                <a:lnTo>
                  <a:pt x="161397" y="25411"/>
                </a:lnTo>
                <a:lnTo>
                  <a:pt x="159033" y="28371"/>
                </a:lnTo>
                <a:lnTo>
                  <a:pt x="156504" y="32249"/>
                </a:lnTo>
                <a:lnTo>
                  <a:pt x="153866" y="36739"/>
                </a:lnTo>
                <a:lnTo>
                  <a:pt x="151155" y="41638"/>
                </a:lnTo>
                <a:lnTo>
                  <a:pt x="147443" y="46809"/>
                </a:lnTo>
                <a:lnTo>
                  <a:pt x="143062" y="52161"/>
                </a:lnTo>
                <a:lnTo>
                  <a:pt x="138238" y="57634"/>
                </a:lnTo>
                <a:lnTo>
                  <a:pt x="127796" y="68795"/>
                </a:lnTo>
                <a:lnTo>
                  <a:pt x="106128" y="90869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71"/>
          <p:cNvSpPr/>
          <p:nvPr/>
        </p:nvSpPr>
        <p:spPr>
          <a:xfrm>
            <a:off x="2480309" y="3634740"/>
            <a:ext cx="711519" cy="68581"/>
          </a:xfrm>
          <a:custGeom>
            <a:avLst/>
            <a:gdLst/>
            <a:ahLst/>
            <a:cxnLst/>
            <a:rect l="0" t="0" r="0" b="0"/>
            <a:pathLst>
              <a:path w="711519" h="68581">
                <a:moveTo>
                  <a:pt x="0" y="68580"/>
                </a:moveTo>
                <a:lnTo>
                  <a:pt x="23864" y="56648"/>
                </a:lnTo>
                <a:lnTo>
                  <a:pt x="32102" y="53958"/>
                </a:lnTo>
                <a:lnTo>
                  <a:pt x="42356" y="51212"/>
                </a:lnTo>
                <a:lnTo>
                  <a:pt x="88483" y="39960"/>
                </a:lnTo>
                <a:lnTo>
                  <a:pt x="103756" y="37118"/>
                </a:lnTo>
                <a:lnTo>
                  <a:pt x="141047" y="31419"/>
                </a:lnTo>
                <a:lnTo>
                  <a:pt x="167374" y="28566"/>
                </a:lnTo>
                <a:lnTo>
                  <a:pt x="232186" y="22856"/>
                </a:lnTo>
                <a:lnTo>
                  <a:pt x="348196" y="14286"/>
                </a:lnTo>
                <a:lnTo>
                  <a:pt x="395961" y="12381"/>
                </a:lnTo>
                <a:lnTo>
                  <a:pt x="549969" y="8748"/>
                </a:lnTo>
                <a:lnTo>
                  <a:pt x="587626" y="6785"/>
                </a:lnTo>
                <a:lnTo>
                  <a:pt x="661792" y="2010"/>
                </a:lnTo>
                <a:lnTo>
                  <a:pt x="7115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72"/>
          <p:cNvSpPr/>
          <p:nvPr/>
        </p:nvSpPr>
        <p:spPr>
          <a:xfrm>
            <a:off x="2668019" y="3823335"/>
            <a:ext cx="227227" cy="265629"/>
          </a:xfrm>
          <a:custGeom>
            <a:avLst/>
            <a:gdLst/>
            <a:ahLst/>
            <a:cxnLst/>
            <a:rect l="0" t="0" r="0" b="0"/>
            <a:pathLst>
              <a:path w="227227" h="265629">
                <a:moveTo>
                  <a:pt x="172335" y="0"/>
                </a:moveTo>
                <a:lnTo>
                  <a:pt x="149581" y="4551"/>
                </a:lnTo>
                <a:lnTo>
                  <a:pt x="141926" y="5891"/>
                </a:lnTo>
                <a:lnTo>
                  <a:pt x="135870" y="6785"/>
                </a:lnTo>
                <a:lnTo>
                  <a:pt x="130880" y="7380"/>
                </a:lnTo>
                <a:lnTo>
                  <a:pt x="120886" y="9682"/>
                </a:lnTo>
                <a:lnTo>
                  <a:pt x="92002" y="17321"/>
                </a:lnTo>
                <a:lnTo>
                  <a:pt x="79727" y="21072"/>
                </a:lnTo>
                <a:lnTo>
                  <a:pt x="69639" y="24525"/>
                </a:lnTo>
                <a:lnTo>
                  <a:pt x="61008" y="27780"/>
                </a:lnTo>
                <a:lnTo>
                  <a:pt x="53350" y="29950"/>
                </a:lnTo>
                <a:lnTo>
                  <a:pt x="46339" y="31396"/>
                </a:lnTo>
                <a:lnTo>
                  <a:pt x="39761" y="32361"/>
                </a:lnTo>
                <a:lnTo>
                  <a:pt x="33470" y="33956"/>
                </a:lnTo>
                <a:lnTo>
                  <a:pt x="27371" y="35972"/>
                </a:lnTo>
                <a:lnTo>
                  <a:pt x="21400" y="38269"/>
                </a:lnTo>
                <a:lnTo>
                  <a:pt x="15514" y="41705"/>
                </a:lnTo>
                <a:lnTo>
                  <a:pt x="9685" y="45901"/>
                </a:lnTo>
                <a:lnTo>
                  <a:pt x="3895" y="50603"/>
                </a:lnTo>
                <a:lnTo>
                  <a:pt x="986" y="53738"/>
                </a:lnTo>
                <a:lnTo>
                  <a:pt x="0" y="55828"/>
                </a:lnTo>
                <a:lnTo>
                  <a:pt x="296" y="57221"/>
                </a:lnTo>
                <a:lnTo>
                  <a:pt x="3163" y="61309"/>
                </a:lnTo>
                <a:lnTo>
                  <a:pt x="5262" y="63732"/>
                </a:lnTo>
                <a:lnTo>
                  <a:pt x="8565" y="66301"/>
                </a:lnTo>
                <a:lnTo>
                  <a:pt x="12673" y="68965"/>
                </a:lnTo>
                <a:lnTo>
                  <a:pt x="17316" y="71694"/>
                </a:lnTo>
                <a:lnTo>
                  <a:pt x="25174" y="75418"/>
                </a:lnTo>
                <a:lnTo>
                  <a:pt x="46606" y="84636"/>
                </a:lnTo>
                <a:lnTo>
                  <a:pt x="57083" y="88809"/>
                </a:lnTo>
                <a:lnTo>
                  <a:pt x="76345" y="95986"/>
                </a:lnTo>
                <a:lnTo>
                  <a:pt x="88339" y="101138"/>
                </a:lnTo>
                <a:lnTo>
                  <a:pt x="116906" y="114483"/>
                </a:lnTo>
                <a:lnTo>
                  <a:pt x="131573" y="122994"/>
                </a:lnTo>
                <a:lnTo>
                  <a:pt x="146113" y="132478"/>
                </a:lnTo>
                <a:lnTo>
                  <a:pt x="160569" y="142611"/>
                </a:lnTo>
                <a:lnTo>
                  <a:pt x="171158" y="150319"/>
                </a:lnTo>
                <a:lnTo>
                  <a:pt x="179171" y="156410"/>
                </a:lnTo>
                <a:lnTo>
                  <a:pt x="185465" y="161423"/>
                </a:lnTo>
                <a:lnTo>
                  <a:pt x="191566" y="166671"/>
                </a:lnTo>
                <a:lnTo>
                  <a:pt x="197538" y="172073"/>
                </a:lnTo>
                <a:lnTo>
                  <a:pt x="212505" y="186240"/>
                </a:lnTo>
                <a:lnTo>
                  <a:pt x="216261" y="189882"/>
                </a:lnTo>
                <a:lnTo>
                  <a:pt x="219716" y="194215"/>
                </a:lnTo>
                <a:lnTo>
                  <a:pt x="222973" y="199009"/>
                </a:lnTo>
                <a:lnTo>
                  <a:pt x="226096" y="204110"/>
                </a:lnTo>
                <a:lnTo>
                  <a:pt x="227226" y="208463"/>
                </a:lnTo>
                <a:lnTo>
                  <a:pt x="227027" y="212318"/>
                </a:lnTo>
                <a:lnTo>
                  <a:pt x="224265" y="220093"/>
                </a:lnTo>
                <a:lnTo>
                  <a:pt x="222195" y="224834"/>
                </a:lnTo>
                <a:lnTo>
                  <a:pt x="219863" y="229899"/>
                </a:lnTo>
                <a:lnTo>
                  <a:pt x="214731" y="238067"/>
                </a:lnTo>
                <a:lnTo>
                  <a:pt x="212029" y="241579"/>
                </a:lnTo>
                <a:lnTo>
                  <a:pt x="208323" y="244872"/>
                </a:lnTo>
                <a:lnTo>
                  <a:pt x="203947" y="248021"/>
                </a:lnTo>
                <a:lnTo>
                  <a:pt x="199125" y="251072"/>
                </a:lnTo>
                <a:lnTo>
                  <a:pt x="193053" y="253106"/>
                </a:lnTo>
                <a:lnTo>
                  <a:pt x="186147" y="254462"/>
                </a:lnTo>
                <a:lnTo>
                  <a:pt x="178686" y="255366"/>
                </a:lnTo>
                <a:lnTo>
                  <a:pt x="171806" y="256922"/>
                </a:lnTo>
                <a:lnTo>
                  <a:pt x="165315" y="258911"/>
                </a:lnTo>
                <a:lnTo>
                  <a:pt x="159083" y="261190"/>
                </a:lnTo>
                <a:lnTo>
                  <a:pt x="151118" y="262709"/>
                </a:lnTo>
                <a:lnTo>
                  <a:pt x="141998" y="263722"/>
                </a:lnTo>
                <a:lnTo>
                  <a:pt x="132108" y="264397"/>
                </a:lnTo>
                <a:lnTo>
                  <a:pt x="116039" y="265147"/>
                </a:lnTo>
                <a:lnTo>
                  <a:pt x="101595" y="265480"/>
                </a:lnTo>
                <a:lnTo>
                  <a:pt x="85650" y="265628"/>
                </a:lnTo>
                <a:lnTo>
                  <a:pt x="78350" y="264715"/>
                </a:lnTo>
                <a:lnTo>
                  <a:pt x="71579" y="263155"/>
                </a:lnTo>
                <a:lnTo>
                  <a:pt x="65159" y="261161"/>
                </a:lnTo>
                <a:lnTo>
                  <a:pt x="58975" y="258880"/>
                </a:lnTo>
                <a:lnTo>
                  <a:pt x="52947" y="256407"/>
                </a:lnTo>
                <a:lnTo>
                  <a:pt x="47023" y="253805"/>
                </a:lnTo>
                <a:lnTo>
                  <a:pt x="42121" y="251118"/>
                </a:lnTo>
                <a:lnTo>
                  <a:pt x="37901" y="248375"/>
                </a:lnTo>
                <a:lnTo>
                  <a:pt x="34135" y="245593"/>
                </a:lnTo>
                <a:lnTo>
                  <a:pt x="29719" y="241834"/>
                </a:lnTo>
                <a:lnTo>
                  <a:pt x="24871" y="237422"/>
                </a:lnTo>
                <a:lnTo>
                  <a:pt x="19733" y="232577"/>
                </a:lnTo>
                <a:lnTo>
                  <a:pt x="15355" y="227441"/>
                </a:lnTo>
                <a:lnTo>
                  <a:pt x="11485" y="222112"/>
                </a:lnTo>
                <a:lnTo>
                  <a:pt x="7952" y="216655"/>
                </a:lnTo>
                <a:lnTo>
                  <a:pt x="5596" y="212064"/>
                </a:lnTo>
                <a:lnTo>
                  <a:pt x="2979" y="204423"/>
                </a:lnTo>
                <a:lnTo>
                  <a:pt x="3234" y="201052"/>
                </a:lnTo>
                <a:lnTo>
                  <a:pt x="4356" y="197852"/>
                </a:lnTo>
                <a:lnTo>
                  <a:pt x="6057" y="194766"/>
                </a:lnTo>
                <a:lnTo>
                  <a:pt x="10048" y="189851"/>
                </a:lnTo>
                <a:lnTo>
                  <a:pt x="15566" y="183718"/>
                </a:lnTo>
                <a:lnTo>
                  <a:pt x="43748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3"/>
          <p:cNvSpPr/>
          <p:nvPr/>
        </p:nvSpPr>
        <p:spPr>
          <a:xfrm>
            <a:off x="1340167" y="3651885"/>
            <a:ext cx="497206" cy="77153"/>
          </a:xfrm>
          <a:custGeom>
            <a:avLst/>
            <a:gdLst/>
            <a:ahLst/>
            <a:cxnLst/>
            <a:rect l="0" t="0" r="0" b="0"/>
            <a:pathLst>
              <a:path w="497206" h="77153">
                <a:moveTo>
                  <a:pt x="0" y="77152"/>
                </a:moveTo>
                <a:lnTo>
                  <a:pt x="35795" y="65221"/>
                </a:lnTo>
                <a:lnTo>
                  <a:pt x="42913" y="63483"/>
                </a:lnTo>
                <a:lnTo>
                  <a:pt x="55902" y="61552"/>
                </a:lnTo>
                <a:lnTo>
                  <a:pt x="92129" y="55914"/>
                </a:lnTo>
                <a:lnTo>
                  <a:pt x="109044" y="52516"/>
                </a:lnTo>
                <a:lnTo>
                  <a:pt x="148159" y="43660"/>
                </a:lnTo>
                <a:lnTo>
                  <a:pt x="194817" y="32515"/>
                </a:lnTo>
                <a:lnTo>
                  <a:pt x="214651" y="29297"/>
                </a:lnTo>
                <a:lnTo>
                  <a:pt x="238350" y="26199"/>
                </a:lnTo>
                <a:lnTo>
                  <a:pt x="264628" y="23180"/>
                </a:lnTo>
                <a:lnTo>
                  <a:pt x="331925" y="17287"/>
                </a:lnTo>
                <a:lnTo>
                  <a:pt x="369873" y="14382"/>
                </a:lnTo>
                <a:lnTo>
                  <a:pt x="397077" y="11493"/>
                </a:lnTo>
                <a:lnTo>
                  <a:pt x="417118" y="8614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74"/>
          <p:cNvSpPr/>
          <p:nvPr/>
        </p:nvSpPr>
        <p:spPr>
          <a:xfrm>
            <a:off x="1554316" y="3857625"/>
            <a:ext cx="193333" cy="248603"/>
          </a:xfrm>
          <a:custGeom>
            <a:avLst/>
            <a:gdLst/>
            <a:ahLst/>
            <a:cxnLst/>
            <a:rect l="0" t="0" r="0" b="0"/>
            <a:pathLst>
              <a:path w="193333" h="248603">
                <a:moveTo>
                  <a:pt x="163041" y="0"/>
                </a:moveTo>
                <a:lnTo>
                  <a:pt x="153940" y="0"/>
                </a:lnTo>
                <a:lnTo>
                  <a:pt x="147448" y="952"/>
                </a:lnTo>
                <a:lnTo>
                  <a:pt x="139311" y="2540"/>
                </a:lnTo>
                <a:lnTo>
                  <a:pt x="130076" y="4550"/>
                </a:lnTo>
                <a:lnTo>
                  <a:pt x="122014" y="5891"/>
                </a:lnTo>
                <a:lnTo>
                  <a:pt x="114735" y="6785"/>
                </a:lnTo>
                <a:lnTo>
                  <a:pt x="107977" y="7380"/>
                </a:lnTo>
                <a:lnTo>
                  <a:pt x="99661" y="9683"/>
                </a:lnTo>
                <a:lnTo>
                  <a:pt x="90308" y="13123"/>
                </a:lnTo>
                <a:lnTo>
                  <a:pt x="80262" y="17321"/>
                </a:lnTo>
                <a:lnTo>
                  <a:pt x="71660" y="22025"/>
                </a:lnTo>
                <a:lnTo>
                  <a:pt x="64021" y="27065"/>
                </a:lnTo>
                <a:lnTo>
                  <a:pt x="57022" y="32331"/>
                </a:lnTo>
                <a:lnTo>
                  <a:pt x="51404" y="36794"/>
                </a:lnTo>
                <a:lnTo>
                  <a:pt x="46707" y="40721"/>
                </a:lnTo>
                <a:lnTo>
                  <a:pt x="42622" y="44293"/>
                </a:lnTo>
                <a:lnTo>
                  <a:pt x="38947" y="48578"/>
                </a:lnTo>
                <a:lnTo>
                  <a:pt x="35544" y="53340"/>
                </a:lnTo>
                <a:lnTo>
                  <a:pt x="32323" y="58420"/>
                </a:lnTo>
                <a:lnTo>
                  <a:pt x="29223" y="63712"/>
                </a:lnTo>
                <a:lnTo>
                  <a:pt x="26204" y="69145"/>
                </a:lnTo>
                <a:lnTo>
                  <a:pt x="23239" y="74671"/>
                </a:lnTo>
                <a:lnTo>
                  <a:pt x="20310" y="79308"/>
                </a:lnTo>
                <a:lnTo>
                  <a:pt x="14515" y="87000"/>
                </a:lnTo>
                <a:lnTo>
                  <a:pt x="10684" y="91337"/>
                </a:lnTo>
                <a:lnTo>
                  <a:pt x="1346" y="101237"/>
                </a:lnTo>
                <a:lnTo>
                  <a:pt x="0" y="104638"/>
                </a:lnTo>
                <a:lnTo>
                  <a:pt x="1007" y="106907"/>
                </a:lnTo>
                <a:lnTo>
                  <a:pt x="3583" y="108418"/>
                </a:lnTo>
                <a:lnTo>
                  <a:pt x="6253" y="108474"/>
                </a:lnTo>
                <a:lnTo>
                  <a:pt x="8986" y="107558"/>
                </a:lnTo>
                <a:lnTo>
                  <a:pt x="14562" y="104001"/>
                </a:lnTo>
                <a:lnTo>
                  <a:pt x="20215" y="99245"/>
                </a:lnTo>
                <a:lnTo>
                  <a:pt x="23056" y="97596"/>
                </a:lnTo>
                <a:lnTo>
                  <a:pt x="28753" y="95763"/>
                </a:lnTo>
                <a:lnTo>
                  <a:pt x="32558" y="95274"/>
                </a:lnTo>
                <a:lnTo>
                  <a:pt x="37000" y="94949"/>
                </a:lnTo>
                <a:lnTo>
                  <a:pt x="41866" y="94732"/>
                </a:lnTo>
                <a:lnTo>
                  <a:pt x="66918" y="94426"/>
                </a:lnTo>
                <a:lnTo>
                  <a:pt x="98471" y="94335"/>
                </a:lnTo>
                <a:lnTo>
                  <a:pt x="107612" y="95275"/>
                </a:lnTo>
                <a:lnTo>
                  <a:pt x="115611" y="96854"/>
                </a:lnTo>
                <a:lnTo>
                  <a:pt x="122848" y="98859"/>
                </a:lnTo>
                <a:lnTo>
                  <a:pt x="129578" y="101149"/>
                </a:lnTo>
                <a:lnTo>
                  <a:pt x="135970" y="103627"/>
                </a:lnTo>
                <a:lnTo>
                  <a:pt x="142136" y="106232"/>
                </a:lnTo>
                <a:lnTo>
                  <a:pt x="154067" y="111667"/>
                </a:lnTo>
                <a:lnTo>
                  <a:pt x="159916" y="114449"/>
                </a:lnTo>
                <a:lnTo>
                  <a:pt x="164768" y="117257"/>
                </a:lnTo>
                <a:lnTo>
                  <a:pt x="168955" y="120081"/>
                </a:lnTo>
                <a:lnTo>
                  <a:pt x="172699" y="122916"/>
                </a:lnTo>
                <a:lnTo>
                  <a:pt x="176147" y="126712"/>
                </a:lnTo>
                <a:lnTo>
                  <a:pt x="179398" y="131147"/>
                </a:lnTo>
                <a:lnTo>
                  <a:pt x="182518" y="136009"/>
                </a:lnTo>
                <a:lnTo>
                  <a:pt x="184598" y="140203"/>
                </a:lnTo>
                <a:lnTo>
                  <a:pt x="188478" y="151608"/>
                </a:lnTo>
                <a:lnTo>
                  <a:pt x="190477" y="156317"/>
                </a:lnTo>
                <a:lnTo>
                  <a:pt x="192761" y="161361"/>
                </a:lnTo>
                <a:lnTo>
                  <a:pt x="193332" y="165677"/>
                </a:lnTo>
                <a:lnTo>
                  <a:pt x="192760" y="169506"/>
                </a:lnTo>
                <a:lnTo>
                  <a:pt x="190537" y="176301"/>
                </a:lnTo>
                <a:lnTo>
                  <a:pt x="189549" y="182496"/>
                </a:lnTo>
                <a:lnTo>
                  <a:pt x="187380" y="186433"/>
                </a:lnTo>
                <a:lnTo>
                  <a:pt x="184030" y="190964"/>
                </a:lnTo>
                <a:lnTo>
                  <a:pt x="179891" y="195889"/>
                </a:lnTo>
                <a:lnTo>
                  <a:pt x="176179" y="200125"/>
                </a:lnTo>
                <a:lnTo>
                  <a:pt x="169515" y="207372"/>
                </a:lnTo>
                <a:lnTo>
                  <a:pt x="165452" y="210638"/>
                </a:lnTo>
                <a:lnTo>
                  <a:pt x="160838" y="213768"/>
                </a:lnTo>
                <a:lnTo>
                  <a:pt x="155858" y="216806"/>
                </a:lnTo>
                <a:lnTo>
                  <a:pt x="150632" y="219785"/>
                </a:lnTo>
                <a:lnTo>
                  <a:pt x="139746" y="225635"/>
                </a:lnTo>
                <a:lnTo>
                  <a:pt x="122907" y="234283"/>
                </a:lnTo>
                <a:lnTo>
                  <a:pt x="117235" y="236198"/>
                </a:lnTo>
                <a:lnTo>
                  <a:pt x="111549" y="237475"/>
                </a:lnTo>
                <a:lnTo>
                  <a:pt x="105853" y="238327"/>
                </a:lnTo>
                <a:lnTo>
                  <a:pt x="100151" y="238895"/>
                </a:lnTo>
                <a:lnTo>
                  <a:pt x="94444" y="239273"/>
                </a:lnTo>
                <a:lnTo>
                  <a:pt x="88735" y="239525"/>
                </a:lnTo>
                <a:lnTo>
                  <a:pt x="77311" y="239805"/>
                </a:lnTo>
                <a:lnTo>
                  <a:pt x="43026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75"/>
          <p:cNvSpPr/>
          <p:nvPr/>
        </p:nvSpPr>
        <p:spPr>
          <a:xfrm>
            <a:off x="3560445" y="3274695"/>
            <a:ext cx="377190" cy="402908"/>
          </a:xfrm>
          <a:custGeom>
            <a:avLst/>
            <a:gdLst/>
            <a:ahLst/>
            <a:cxnLst/>
            <a:rect l="0" t="0" r="0" b="0"/>
            <a:pathLst>
              <a:path w="377190" h="402908">
                <a:moveTo>
                  <a:pt x="0" y="0"/>
                </a:moveTo>
                <a:lnTo>
                  <a:pt x="13652" y="9101"/>
                </a:lnTo>
                <a:lnTo>
                  <a:pt x="17673" y="12735"/>
                </a:lnTo>
                <a:lnTo>
                  <a:pt x="20355" y="16110"/>
                </a:lnTo>
                <a:lnTo>
                  <a:pt x="22142" y="19312"/>
                </a:lnTo>
                <a:lnTo>
                  <a:pt x="29208" y="25410"/>
                </a:lnTo>
                <a:lnTo>
                  <a:pt x="53818" y="41637"/>
                </a:lnTo>
                <a:lnTo>
                  <a:pt x="60643" y="46808"/>
                </a:lnTo>
                <a:lnTo>
                  <a:pt x="67099" y="52160"/>
                </a:lnTo>
                <a:lnTo>
                  <a:pt x="78399" y="63187"/>
                </a:lnTo>
                <a:lnTo>
                  <a:pt x="91068" y="80105"/>
                </a:lnTo>
                <a:lnTo>
                  <a:pt x="101117" y="91482"/>
                </a:lnTo>
                <a:lnTo>
                  <a:pt x="117013" y="107969"/>
                </a:lnTo>
                <a:lnTo>
                  <a:pt x="126586" y="117699"/>
                </a:lnTo>
                <a:lnTo>
                  <a:pt x="133921" y="126091"/>
                </a:lnTo>
                <a:lnTo>
                  <a:pt x="139763" y="133590"/>
                </a:lnTo>
                <a:lnTo>
                  <a:pt x="144610" y="140495"/>
                </a:lnTo>
                <a:lnTo>
                  <a:pt x="160156" y="160867"/>
                </a:lnTo>
                <a:lnTo>
                  <a:pt x="184527" y="191511"/>
                </a:lnTo>
                <a:lnTo>
                  <a:pt x="239777" y="259097"/>
                </a:lnTo>
                <a:lnTo>
                  <a:pt x="262460" y="285334"/>
                </a:lnTo>
                <a:lnTo>
                  <a:pt x="271175" y="295950"/>
                </a:lnTo>
                <a:lnTo>
                  <a:pt x="278891" y="305885"/>
                </a:lnTo>
                <a:lnTo>
                  <a:pt x="309512" y="346912"/>
                </a:lnTo>
                <a:lnTo>
                  <a:pt x="316831" y="355100"/>
                </a:lnTo>
                <a:lnTo>
                  <a:pt x="323616" y="361510"/>
                </a:lnTo>
                <a:lnTo>
                  <a:pt x="330044" y="366737"/>
                </a:lnTo>
                <a:lnTo>
                  <a:pt x="377189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76"/>
          <p:cNvSpPr/>
          <p:nvPr/>
        </p:nvSpPr>
        <p:spPr>
          <a:xfrm>
            <a:off x="3526154" y="3326129"/>
            <a:ext cx="334329" cy="351474"/>
          </a:xfrm>
          <a:custGeom>
            <a:avLst/>
            <a:gdLst/>
            <a:ahLst/>
            <a:cxnLst/>
            <a:rect l="0" t="0" r="0" b="0"/>
            <a:pathLst>
              <a:path w="334329" h="351474">
                <a:moveTo>
                  <a:pt x="334328" y="0"/>
                </a:moveTo>
                <a:lnTo>
                  <a:pt x="329778" y="9102"/>
                </a:lnTo>
                <a:lnTo>
                  <a:pt x="325579" y="15593"/>
                </a:lnTo>
                <a:lnTo>
                  <a:pt x="319923" y="23731"/>
                </a:lnTo>
                <a:lnTo>
                  <a:pt x="313294" y="32966"/>
                </a:lnTo>
                <a:lnTo>
                  <a:pt x="307923" y="41027"/>
                </a:lnTo>
                <a:lnTo>
                  <a:pt x="303390" y="48307"/>
                </a:lnTo>
                <a:lnTo>
                  <a:pt x="299415" y="55065"/>
                </a:lnTo>
                <a:lnTo>
                  <a:pt x="295813" y="61475"/>
                </a:lnTo>
                <a:lnTo>
                  <a:pt x="289270" y="73678"/>
                </a:lnTo>
                <a:lnTo>
                  <a:pt x="284287" y="80551"/>
                </a:lnTo>
                <a:lnTo>
                  <a:pt x="278107" y="87991"/>
                </a:lnTo>
                <a:lnTo>
                  <a:pt x="271130" y="95809"/>
                </a:lnTo>
                <a:lnTo>
                  <a:pt x="250677" y="117194"/>
                </a:lnTo>
                <a:lnTo>
                  <a:pt x="139728" y="228877"/>
                </a:lnTo>
                <a:lnTo>
                  <a:pt x="130300" y="237358"/>
                </a:lnTo>
                <a:lnTo>
                  <a:pt x="121157" y="244916"/>
                </a:lnTo>
                <a:lnTo>
                  <a:pt x="112204" y="251860"/>
                </a:lnTo>
                <a:lnTo>
                  <a:pt x="102425" y="260300"/>
                </a:lnTo>
                <a:lnTo>
                  <a:pt x="92096" y="269736"/>
                </a:lnTo>
                <a:lnTo>
                  <a:pt x="64436" y="296140"/>
                </a:lnTo>
                <a:lnTo>
                  <a:pt x="32892" y="327201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77"/>
          <p:cNvSpPr/>
          <p:nvPr/>
        </p:nvSpPr>
        <p:spPr>
          <a:xfrm>
            <a:off x="3997642" y="3480435"/>
            <a:ext cx="197168" cy="1"/>
          </a:xfrm>
          <a:custGeom>
            <a:avLst/>
            <a:gdLst/>
            <a:ahLst/>
            <a:cxnLst/>
            <a:rect l="0" t="0" r="0" b="0"/>
            <a:pathLst>
              <a:path w="197168" h="1">
                <a:moveTo>
                  <a:pt x="0" y="0"/>
                </a:move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78"/>
          <p:cNvSpPr/>
          <p:nvPr/>
        </p:nvSpPr>
        <p:spPr>
          <a:xfrm>
            <a:off x="3997642" y="3643312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79"/>
          <p:cNvSpPr/>
          <p:nvPr/>
        </p:nvSpPr>
        <p:spPr>
          <a:xfrm>
            <a:off x="4323397" y="3381440"/>
            <a:ext cx="359553" cy="493331"/>
          </a:xfrm>
          <a:custGeom>
            <a:avLst/>
            <a:gdLst/>
            <a:ahLst/>
            <a:cxnLst/>
            <a:rect l="0" t="0" r="0" b="0"/>
            <a:pathLst>
              <a:path w="359553" h="493331">
                <a:moveTo>
                  <a:pt x="0" y="30414"/>
                </a:moveTo>
                <a:lnTo>
                  <a:pt x="4551" y="25864"/>
                </a:lnTo>
                <a:lnTo>
                  <a:pt x="7797" y="24523"/>
                </a:lnTo>
                <a:lnTo>
                  <a:pt x="16483" y="23034"/>
                </a:lnTo>
                <a:lnTo>
                  <a:pt x="20513" y="21684"/>
                </a:lnTo>
                <a:lnTo>
                  <a:pt x="31689" y="16186"/>
                </a:lnTo>
                <a:lnTo>
                  <a:pt x="41390" y="14566"/>
                </a:lnTo>
                <a:lnTo>
                  <a:pt x="52050" y="13846"/>
                </a:lnTo>
                <a:lnTo>
                  <a:pt x="57560" y="13653"/>
                </a:lnTo>
                <a:lnTo>
                  <a:pt x="67901" y="12573"/>
                </a:lnTo>
                <a:lnTo>
                  <a:pt x="97171" y="8833"/>
                </a:lnTo>
                <a:lnTo>
                  <a:pt x="110501" y="7454"/>
                </a:lnTo>
                <a:lnTo>
                  <a:pt x="122244" y="6535"/>
                </a:lnTo>
                <a:lnTo>
                  <a:pt x="132931" y="5923"/>
                </a:lnTo>
                <a:lnTo>
                  <a:pt x="144819" y="4562"/>
                </a:lnTo>
                <a:lnTo>
                  <a:pt x="157505" y="2702"/>
                </a:lnTo>
                <a:lnTo>
                  <a:pt x="170726" y="509"/>
                </a:lnTo>
                <a:lnTo>
                  <a:pt x="189065" y="0"/>
                </a:lnTo>
                <a:lnTo>
                  <a:pt x="210816" y="613"/>
                </a:lnTo>
                <a:lnTo>
                  <a:pt x="234842" y="1975"/>
                </a:lnTo>
                <a:lnTo>
                  <a:pt x="256573" y="3835"/>
                </a:lnTo>
                <a:lnTo>
                  <a:pt x="276776" y="6027"/>
                </a:lnTo>
                <a:lnTo>
                  <a:pt x="309702" y="10051"/>
                </a:lnTo>
                <a:lnTo>
                  <a:pt x="327510" y="11839"/>
                </a:lnTo>
                <a:lnTo>
                  <a:pt x="332640" y="13268"/>
                </a:lnTo>
                <a:lnTo>
                  <a:pt x="336060" y="15174"/>
                </a:lnTo>
                <a:lnTo>
                  <a:pt x="354431" y="33384"/>
                </a:lnTo>
                <a:lnTo>
                  <a:pt x="356303" y="36204"/>
                </a:lnTo>
                <a:lnTo>
                  <a:pt x="358381" y="41878"/>
                </a:lnTo>
                <a:lnTo>
                  <a:pt x="359552" y="54978"/>
                </a:lnTo>
                <a:lnTo>
                  <a:pt x="358764" y="62030"/>
                </a:lnTo>
                <a:lnTo>
                  <a:pt x="357286" y="70542"/>
                </a:lnTo>
                <a:lnTo>
                  <a:pt x="355348" y="80026"/>
                </a:lnTo>
                <a:lnTo>
                  <a:pt x="348341" y="103494"/>
                </a:lnTo>
                <a:lnTo>
                  <a:pt x="302976" y="243838"/>
                </a:lnTo>
                <a:lnTo>
                  <a:pt x="299140" y="259374"/>
                </a:lnTo>
                <a:lnTo>
                  <a:pt x="296581" y="273542"/>
                </a:lnTo>
                <a:lnTo>
                  <a:pt x="294876" y="286797"/>
                </a:lnTo>
                <a:lnTo>
                  <a:pt x="292787" y="298491"/>
                </a:lnTo>
                <a:lnTo>
                  <a:pt x="290441" y="309145"/>
                </a:lnTo>
                <a:lnTo>
                  <a:pt x="287925" y="319105"/>
                </a:lnTo>
                <a:lnTo>
                  <a:pt x="284342" y="331460"/>
                </a:lnTo>
                <a:lnTo>
                  <a:pt x="275281" y="360428"/>
                </a:lnTo>
                <a:lnTo>
                  <a:pt x="271152" y="372343"/>
                </a:lnTo>
                <a:lnTo>
                  <a:pt x="267445" y="382192"/>
                </a:lnTo>
                <a:lnTo>
                  <a:pt x="264022" y="390663"/>
                </a:lnTo>
                <a:lnTo>
                  <a:pt x="260218" y="405155"/>
                </a:lnTo>
                <a:lnTo>
                  <a:pt x="257575" y="417946"/>
                </a:lnTo>
                <a:lnTo>
                  <a:pt x="253225" y="429981"/>
                </a:lnTo>
                <a:lnTo>
                  <a:pt x="250657" y="441680"/>
                </a:lnTo>
                <a:lnTo>
                  <a:pt x="248563" y="454182"/>
                </a:lnTo>
                <a:lnTo>
                  <a:pt x="244457" y="469263"/>
                </a:lnTo>
                <a:lnTo>
                  <a:pt x="243934" y="475380"/>
                </a:lnTo>
                <a:lnTo>
                  <a:pt x="244538" y="480411"/>
                </a:lnTo>
                <a:lnTo>
                  <a:pt x="248603" y="493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7)	5 = 7x + 7x - 5</a:t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700"/>
          <p:cNvSpPr/>
          <p:nvPr/>
        </p:nvSpPr>
        <p:spPr>
          <a:xfrm>
            <a:off x="1614487" y="172307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55495" y="17145"/>
                </a:lnTo>
                <a:lnTo>
                  <a:pt x="64619" y="16192"/>
                </a:lnTo>
                <a:lnTo>
                  <a:pt x="75465" y="14605"/>
                </a:lnTo>
                <a:lnTo>
                  <a:pt x="87457" y="12594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01"/>
          <p:cNvSpPr/>
          <p:nvPr/>
        </p:nvSpPr>
        <p:spPr>
          <a:xfrm>
            <a:off x="1588769" y="1801416"/>
            <a:ext cx="264968" cy="290259"/>
          </a:xfrm>
          <a:custGeom>
            <a:avLst/>
            <a:gdLst/>
            <a:ahLst/>
            <a:cxnLst/>
            <a:rect l="0" t="0" r="0" b="0"/>
            <a:pathLst>
              <a:path w="264968" h="290259">
                <a:moveTo>
                  <a:pt x="0" y="7381"/>
                </a:moveTo>
                <a:lnTo>
                  <a:pt x="7381" y="0"/>
                </a:lnTo>
                <a:lnTo>
                  <a:pt x="6826" y="3413"/>
                </a:lnTo>
                <a:lnTo>
                  <a:pt x="5503" y="9498"/>
                </a:lnTo>
                <a:lnTo>
                  <a:pt x="3669" y="17365"/>
                </a:lnTo>
                <a:lnTo>
                  <a:pt x="3399" y="23562"/>
                </a:lnTo>
                <a:lnTo>
                  <a:pt x="4171" y="28646"/>
                </a:lnTo>
                <a:lnTo>
                  <a:pt x="5638" y="32988"/>
                </a:lnTo>
                <a:lnTo>
                  <a:pt x="6617" y="39692"/>
                </a:lnTo>
                <a:lnTo>
                  <a:pt x="7269" y="47972"/>
                </a:lnTo>
                <a:lnTo>
                  <a:pt x="7703" y="57301"/>
                </a:lnTo>
                <a:lnTo>
                  <a:pt x="8946" y="64474"/>
                </a:lnTo>
                <a:lnTo>
                  <a:pt x="10726" y="70208"/>
                </a:lnTo>
                <a:lnTo>
                  <a:pt x="14293" y="79119"/>
                </a:lnTo>
                <a:lnTo>
                  <a:pt x="15877" y="86255"/>
                </a:lnTo>
                <a:lnTo>
                  <a:pt x="16300" y="91396"/>
                </a:lnTo>
                <a:lnTo>
                  <a:pt x="16582" y="97681"/>
                </a:lnTo>
                <a:lnTo>
                  <a:pt x="16895" y="105617"/>
                </a:lnTo>
                <a:lnTo>
                  <a:pt x="16979" y="102399"/>
                </a:lnTo>
                <a:lnTo>
                  <a:pt x="17034" y="96444"/>
                </a:lnTo>
                <a:lnTo>
                  <a:pt x="18024" y="89616"/>
                </a:lnTo>
                <a:lnTo>
                  <a:pt x="19636" y="82207"/>
                </a:lnTo>
                <a:lnTo>
                  <a:pt x="21663" y="74410"/>
                </a:lnTo>
                <a:lnTo>
                  <a:pt x="23015" y="68259"/>
                </a:lnTo>
                <a:lnTo>
                  <a:pt x="23916" y="63207"/>
                </a:lnTo>
                <a:lnTo>
                  <a:pt x="24517" y="58886"/>
                </a:lnTo>
                <a:lnTo>
                  <a:pt x="25870" y="56005"/>
                </a:lnTo>
                <a:lnTo>
                  <a:pt x="27724" y="54085"/>
                </a:lnTo>
                <a:lnTo>
                  <a:pt x="33277" y="50998"/>
                </a:lnTo>
                <a:lnTo>
                  <a:pt x="42095" y="46452"/>
                </a:lnTo>
                <a:lnTo>
                  <a:pt x="47114" y="44858"/>
                </a:lnTo>
                <a:lnTo>
                  <a:pt x="52364" y="43796"/>
                </a:lnTo>
                <a:lnTo>
                  <a:pt x="57770" y="43088"/>
                </a:lnTo>
                <a:lnTo>
                  <a:pt x="65183" y="42615"/>
                </a:lnTo>
                <a:lnTo>
                  <a:pt x="73936" y="42301"/>
                </a:lnTo>
                <a:lnTo>
                  <a:pt x="83581" y="42091"/>
                </a:lnTo>
                <a:lnTo>
                  <a:pt x="91916" y="42903"/>
                </a:lnTo>
                <a:lnTo>
                  <a:pt x="99377" y="44398"/>
                </a:lnTo>
                <a:lnTo>
                  <a:pt x="106256" y="46346"/>
                </a:lnTo>
                <a:lnTo>
                  <a:pt x="112748" y="48598"/>
                </a:lnTo>
                <a:lnTo>
                  <a:pt x="118981" y="51051"/>
                </a:lnTo>
                <a:lnTo>
                  <a:pt x="125040" y="53640"/>
                </a:lnTo>
                <a:lnTo>
                  <a:pt x="136854" y="59055"/>
                </a:lnTo>
                <a:lnTo>
                  <a:pt x="142671" y="61833"/>
                </a:lnTo>
                <a:lnTo>
                  <a:pt x="151311" y="66543"/>
                </a:lnTo>
                <a:lnTo>
                  <a:pt x="173612" y="79395"/>
                </a:lnTo>
                <a:lnTo>
                  <a:pt x="182417" y="85870"/>
                </a:lnTo>
                <a:lnTo>
                  <a:pt x="189239" y="92092"/>
                </a:lnTo>
                <a:lnTo>
                  <a:pt x="194739" y="98145"/>
                </a:lnTo>
                <a:lnTo>
                  <a:pt x="211011" y="115031"/>
                </a:lnTo>
                <a:lnTo>
                  <a:pt x="220684" y="124867"/>
                </a:lnTo>
                <a:lnTo>
                  <a:pt x="228085" y="133330"/>
                </a:lnTo>
                <a:lnTo>
                  <a:pt x="233972" y="140877"/>
                </a:lnTo>
                <a:lnTo>
                  <a:pt x="238849" y="147814"/>
                </a:lnTo>
                <a:lnTo>
                  <a:pt x="242100" y="154343"/>
                </a:lnTo>
                <a:lnTo>
                  <a:pt x="244268" y="160601"/>
                </a:lnTo>
                <a:lnTo>
                  <a:pt x="245713" y="166677"/>
                </a:lnTo>
                <a:lnTo>
                  <a:pt x="248581" y="172634"/>
                </a:lnTo>
                <a:lnTo>
                  <a:pt x="252398" y="178509"/>
                </a:lnTo>
                <a:lnTo>
                  <a:pt x="256848" y="184332"/>
                </a:lnTo>
                <a:lnTo>
                  <a:pt x="259815" y="190118"/>
                </a:lnTo>
                <a:lnTo>
                  <a:pt x="261793" y="195881"/>
                </a:lnTo>
                <a:lnTo>
                  <a:pt x="263111" y="201628"/>
                </a:lnTo>
                <a:lnTo>
                  <a:pt x="264576" y="210553"/>
                </a:lnTo>
                <a:lnTo>
                  <a:pt x="264967" y="214266"/>
                </a:lnTo>
                <a:lnTo>
                  <a:pt x="264275" y="219600"/>
                </a:lnTo>
                <a:lnTo>
                  <a:pt x="262861" y="226013"/>
                </a:lnTo>
                <a:lnTo>
                  <a:pt x="260966" y="233146"/>
                </a:lnTo>
                <a:lnTo>
                  <a:pt x="256320" y="248691"/>
                </a:lnTo>
                <a:lnTo>
                  <a:pt x="253747" y="256837"/>
                </a:lnTo>
                <a:lnTo>
                  <a:pt x="250128" y="263220"/>
                </a:lnTo>
                <a:lnTo>
                  <a:pt x="245809" y="268428"/>
                </a:lnTo>
                <a:lnTo>
                  <a:pt x="236884" y="276754"/>
                </a:lnTo>
                <a:lnTo>
                  <a:pt x="229742" y="283630"/>
                </a:lnTo>
                <a:lnTo>
                  <a:pt x="226504" y="285844"/>
                </a:lnTo>
                <a:lnTo>
                  <a:pt x="220366" y="288305"/>
                </a:lnTo>
                <a:lnTo>
                  <a:pt x="216444" y="288961"/>
                </a:lnTo>
                <a:lnTo>
                  <a:pt x="211923" y="289399"/>
                </a:lnTo>
                <a:lnTo>
                  <a:pt x="207005" y="289690"/>
                </a:lnTo>
                <a:lnTo>
                  <a:pt x="196460" y="290014"/>
                </a:lnTo>
                <a:lnTo>
                  <a:pt x="155765" y="290239"/>
                </a:lnTo>
                <a:lnTo>
                  <a:pt x="137809" y="290258"/>
                </a:lnTo>
                <a:lnTo>
                  <a:pt x="128068" y="288358"/>
                </a:lnTo>
                <a:lnTo>
                  <a:pt x="117764" y="285187"/>
                </a:lnTo>
                <a:lnTo>
                  <a:pt x="107084" y="281167"/>
                </a:lnTo>
                <a:lnTo>
                  <a:pt x="99012" y="277535"/>
                </a:lnTo>
                <a:lnTo>
                  <a:pt x="92678" y="274161"/>
                </a:lnTo>
                <a:lnTo>
                  <a:pt x="87503" y="270960"/>
                </a:lnTo>
                <a:lnTo>
                  <a:pt x="82148" y="268825"/>
                </a:lnTo>
                <a:lnTo>
                  <a:pt x="76673" y="267402"/>
                </a:lnTo>
                <a:lnTo>
                  <a:pt x="71118" y="266454"/>
                </a:lnTo>
                <a:lnTo>
                  <a:pt x="67415" y="264869"/>
                </a:lnTo>
                <a:lnTo>
                  <a:pt x="64946" y="262859"/>
                </a:lnTo>
                <a:lnTo>
                  <a:pt x="61250" y="257135"/>
                </a:lnTo>
                <a:lnTo>
                  <a:pt x="56432" y="248240"/>
                </a:lnTo>
                <a:lnTo>
                  <a:pt x="52916" y="241624"/>
                </a:lnTo>
                <a:lnTo>
                  <a:pt x="52094" y="237537"/>
                </a:lnTo>
                <a:lnTo>
                  <a:pt x="51630" y="229880"/>
                </a:lnTo>
                <a:lnTo>
                  <a:pt x="51474" y="223311"/>
                </a:lnTo>
                <a:lnTo>
                  <a:pt x="52414" y="222772"/>
                </a:lnTo>
                <a:lnTo>
                  <a:pt x="55998" y="222173"/>
                </a:lnTo>
                <a:lnTo>
                  <a:pt x="60765" y="221907"/>
                </a:lnTo>
                <a:lnTo>
                  <a:pt x="68581" y="221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2"/>
          <p:cNvSpPr/>
          <p:nvPr/>
        </p:nvSpPr>
        <p:spPr>
          <a:xfrm>
            <a:off x="1888807" y="197167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65779" y="0"/>
                </a:lnTo>
                <a:lnTo>
                  <a:pt x="71475" y="952"/>
                </a:lnTo>
                <a:lnTo>
                  <a:pt x="77178" y="2539"/>
                </a:lnTo>
                <a:lnTo>
                  <a:pt x="82884" y="4550"/>
                </a:lnTo>
                <a:lnTo>
                  <a:pt x="89546" y="5891"/>
                </a:lnTo>
                <a:lnTo>
                  <a:pt x="96845" y="6785"/>
                </a:lnTo>
                <a:lnTo>
                  <a:pt x="104568" y="7380"/>
                </a:lnTo>
                <a:lnTo>
                  <a:pt x="111622" y="7778"/>
                </a:lnTo>
                <a:lnTo>
                  <a:pt x="124540" y="8219"/>
                </a:lnTo>
                <a:lnTo>
                  <a:pt x="141511" y="8502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03"/>
          <p:cNvSpPr/>
          <p:nvPr/>
        </p:nvSpPr>
        <p:spPr>
          <a:xfrm>
            <a:off x="1931669" y="2048827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25718"/>
                </a:moveTo>
                <a:lnTo>
                  <a:pt x="13653" y="25718"/>
                </a:lnTo>
                <a:lnTo>
                  <a:pt x="25295" y="24765"/>
                </a:lnTo>
                <a:lnTo>
                  <a:pt x="73323" y="19826"/>
                </a:lnTo>
                <a:lnTo>
                  <a:pt x="86030" y="18933"/>
                </a:lnTo>
                <a:lnTo>
                  <a:pt x="97358" y="18337"/>
                </a:lnTo>
                <a:lnTo>
                  <a:pt x="112531" y="16987"/>
                </a:lnTo>
                <a:lnTo>
                  <a:pt x="164576" y="11489"/>
                </a:lnTo>
                <a:lnTo>
                  <a:pt x="176393" y="10517"/>
                </a:lnTo>
                <a:lnTo>
                  <a:pt x="186175" y="986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04"/>
          <p:cNvSpPr/>
          <p:nvPr/>
        </p:nvSpPr>
        <p:spPr>
          <a:xfrm>
            <a:off x="2275761" y="1843087"/>
            <a:ext cx="33099" cy="300039"/>
          </a:xfrm>
          <a:custGeom>
            <a:avLst/>
            <a:gdLst/>
            <a:ahLst/>
            <a:cxnLst/>
            <a:rect l="0" t="0" r="0" b="0"/>
            <a:pathLst>
              <a:path w="33099" h="300039">
                <a:moveTo>
                  <a:pt x="7381" y="0"/>
                </a:moveTo>
                <a:lnTo>
                  <a:pt x="2830" y="4551"/>
                </a:lnTo>
                <a:lnTo>
                  <a:pt x="1489" y="6844"/>
                </a:lnTo>
                <a:lnTo>
                  <a:pt x="596" y="9325"/>
                </a:lnTo>
                <a:lnTo>
                  <a:pt x="0" y="11932"/>
                </a:lnTo>
                <a:lnTo>
                  <a:pt x="555" y="15575"/>
                </a:lnTo>
                <a:lnTo>
                  <a:pt x="1878" y="19908"/>
                </a:lnTo>
                <a:lnTo>
                  <a:pt x="3712" y="24702"/>
                </a:lnTo>
                <a:lnTo>
                  <a:pt x="4935" y="29803"/>
                </a:lnTo>
                <a:lnTo>
                  <a:pt x="5751" y="35109"/>
                </a:lnTo>
                <a:lnTo>
                  <a:pt x="6294" y="40551"/>
                </a:lnTo>
                <a:lnTo>
                  <a:pt x="11610" y="80066"/>
                </a:lnTo>
                <a:lnTo>
                  <a:pt x="13058" y="93382"/>
                </a:lnTo>
                <a:lnTo>
                  <a:pt x="14023" y="105117"/>
                </a:lnTo>
                <a:lnTo>
                  <a:pt x="14666" y="115798"/>
                </a:lnTo>
                <a:lnTo>
                  <a:pt x="20123" y="185441"/>
                </a:lnTo>
                <a:lnTo>
                  <a:pt x="22543" y="205542"/>
                </a:lnTo>
                <a:lnTo>
                  <a:pt x="25109" y="220848"/>
                </a:lnTo>
                <a:lnTo>
                  <a:pt x="27772" y="232957"/>
                </a:lnTo>
                <a:lnTo>
                  <a:pt x="29548" y="242935"/>
                </a:lnTo>
                <a:lnTo>
                  <a:pt x="30731" y="251491"/>
                </a:lnTo>
                <a:lnTo>
                  <a:pt x="31520" y="259101"/>
                </a:lnTo>
                <a:lnTo>
                  <a:pt x="32046" y="267032"/>
                </a:lnTo>
                <a:lnTo>
                  <a:pt x="32397" y="275176"/>
                </a:lnTo>
                <a:lnTo>
                  <a:pt x="33098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05"/>
          <p:cNvSpPr/>
          <p:nvPr/>
        </p:nvSpPr>
        <p:spPr>
          <a:xfrm>
            <a:off x="2403157" y="19373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6"/>
          <p:cNvSpPr/>
          <p:nvPr/>
        </p:nvSpPr>
        <p:spPr>
          <a:xfrm>
            <a:off x="2377498" y="1884386"/>
            <a:ext cx="291407" cy="318747"/>
          </a:xfrm>
          <a:custGeom>
            <a:avLst/>
            <a:gdLst/>
            <a:ahLst/>
            <a:cxnLst/>
            <a:rect l="0" t="0" r="0" b="0"/>
            <a:pathLst>
              <a:path w="291407" h="318747">
                <a:moveTo>
                  <a:pt x="42804" y="27281"/>
                </a:moveTo>
                <a:lnTo>
                  <a:pt x="38253" y="31832"/>
                </a:lnTo>
                <a:lnTo>
                  <a:pt x="36912" y="34125"/>
                </a:lnTo>
                <a:lnTo>
                  <a:pt x="35423" y="39213"/>
                </a:lnTo>
                <a:lnTo>
                  <a:pt x="34761" y="47189"/>
                </a:lnTo>
                <a:lnTo>
                  <a:pt x="34584" y="51983"/>
                </a:lnTo>
                <a:lnTo>
                  <a:pt x="31609" y="65656"/>
                </a:lnTo>
                <a:lnTo>
                  <a:pt x="20684" y="108789"/>
                </a:lnTo>
                <a:lnTo>
                  <a:pt x="15675" y="125435"/>
                </a:lnTo>
                <a:lnTo>
                  <a:pt x="11383" y="137484"/>
                </a:lnTo>
                <a:lnTo>
                  <a:pt x="7569" y="146470"/>
                </a:lnTo>
                <a:lnTo>
                  <a:pt x="5026" y="154365"/>
                </a:lnTo>
                <a:lnTo>
                  <a:pt x="3331" y="161534"/>
                </a:lnTo>
                <a:lnTo>
                  <a:pt x="611" y="177625"/>
                </a:lnTo>
                <a:lnTo>
                  <a:pt x="74" y="186695"/>
                </a:lnTo>
                <a:lnTo>
                  <a:pt x="0" y="188619"/>
                </a:lnTo>
                <a:lnTo>
                  <a:pt x="933" y="189132"/>
                </a:lnTo>
                <a:lnTo>
                  <a:pt x="4510" y="189702"/>
                </a:lnTo>
                <a:lnTo>
                  <a:pt x="11879" y="190024"/>
                </a:lnTo>
                <a:lnTo>
                  <a:pt x="18377" y="187211"/>
                </a:lnTo>
                <a:lnTo>
                  <a:pt x="27472" y="182479"/>
                </a:lnTo>
                <a:lnTo>
                  <a:pt x="47420" y="171505"/>
                </a:lnTo>
                <a:lnTo>
                  <a:pt x="69360" y="159972"/>
                </a:lnTo>
                <a:lnTo>
                  <a:pt x="81912" y="153565"/>
                </a:lnTo>
                <a:lnTo>
                  <a:pt x="88878" y="151475"/>
                </a:lnTo>
                <a:lnTo>
                  <a:pt x="96380" y="150082"/>
                </a:lnTo>
                <a:lnTo>
                  <a:pt x="104239" y="149154"/>
                </a:lnTo>
                <a:lnTo>
                  <a:pt x="111383" y="148534"/>
                </a:lnTo>
                <a:lnTo>
                  <a:pt x="118051" y="148122"/>
                </a:lnTo>
                <a:lnTo>
                  <a:pt x="124401" y="147846"/>
                </a:lnTo>
                <a:lnTo>
                  <a:pt x="156093" y="147459"/>
                </a:lnTo>
                <a:lnTo>
                  <a:pt x="246017" y="147310"/>
                </a:lnTo>
                <a:lnTo>
                  <a:pt x="252574" y="146353"/>
                </a:lnTo>
                <a:lnTo>
                  <a:pt x="256946" y="144763"/>
                </a:lnTo>
                <a:lnTo>
                  <a:pt x="259860" y="142749"/>
                </a:lnTo>
                <a:lnTo>
                  <a:pt x="261803" y="140455"/>
                </a:lnTo>
                <a:lnTo>
                  <a:pt x="263098" y="137973"/>
                </a:lnTo>
                <a:lnTo>
                  <a:pt x="263962" y="135366"/>
                </a:lnTo>
                <a:lnTo>
                  <a:pt x="263585" y="132675"/>
                </a:lnTo>
                <a:lnTo>
                  <a:pt x="262381" y="129929"/>
                </a:lnTo>
                <a:lnTo>
                  <a:pt x="260627" y="127145"/>
                </a:lnTo>
                <a:lnTo>
                  <a:pt x="258504" y="121480"/>
                </a:lnTo>
                <a:lnTo>
                  <a:pt x="256136" y="113893"/>
                </a:lnTo>
                <a:lnTo>
                  <a:pt x="253606" y="105025"/>
                </a:lnTo>
                <a:lnTo>
                  <a:pt x="251919" y="97208"/>
                </a:lnTo>
                <a:lnTo>
                  <a:pt x="250794" y="90091"/>
                </a:lnTo>
                <a:lnTo>
                  <a:pt x="250044" y="83442"/>
                </a:lnTo>
                <a:lnTo>
                  <a:pt x="246671" y="73514"/>
                </a:lnTo>
                <a:lnTo>
                  <a:pt x="241996" y="64022"/>
                </a:lnTo>
                <a:lnTo>
                  <a:pt x="239416" y="57490"/>
                </a:lnTo>
                <a:lnTo>
                  <a:pt x="236744" y="50278"/>
                </a:lnTo>
                <a:lnTo>
                  <a:pt x="234010" y="41660"/>
                </a:lnTo>
                <a:lnTo>
                  <a:pt x="228432" y="21924"/>
                </a:lnTo>
                <a:lnTo>
                  <a:pt x="226563" y="14185"/>
                </a:lnTo>
                <a:lnTo>
                  <a:pt x="225318" y="8073"/>
                </a:lnTo>
                <a:lnTo>
                  <a:pt x="223934" y="647"/>
                </a:lnTo>
                <a:lnTo>
                  <a:pt x="223565" y="0"/>
                </a:lnTo>
                <a:lnTo>
                  <a:pt x="223319" y="521"/>
                </a:lnTo>
                <a:lnTo>
                  <a:pt x="227523" y="10356"/>
                </a:lnTo>
                <a:lnTo>
                  <a:pt x="229676" y="20077"/>
                </a:lnTo>
                <a:lnTo>
                  <a:pt x="230250" y="25335"/>
                </a:lnTo>
                <a:lnTo>
                  <a:pt x="231586" y="31699"/>
                </a:lnTo>
                <a:lnTo>
                  <a:pt x="233429" y="38799"/>
                </a:lnTo>
                <a:lnTo>
                  <a:pt x="235610" y="46390"/>
                </a:lnTo>
                <a:lnTo>
                  <a:pt x="238016" y="56212"/>
                </a:lnTo>
                <a:lnTo>
                  <a:pt x="243230" y="79827"/>
                </a:lnTo>
                <a:lnTo>
                  <a:pt x="245001" y="90887"/>
                </a:lnTo>
                <a:lnTo>
                  <a:pt x="246182" y="101117"/>
                </a:lnTo>
                <a:lnTo>
                  <a:pt x="246970" y="110795"/>
                </a:lnTo>
                <a:lnTo>
                  <a:pt x="249399" y="127725"/>
                </a:lnTo>
                <a:lnTo>
                  <a:pt x="260016" y="193038"/>
                </a:lnTo>
                <a:lnTo>
                  <a:pt x="261907" y="207318"/>
                </a:lnTo>
                <a:lnTo>
                  <a:pt x="263167" y="218743"/>
                </a:lnTo>
                <a:lnTo>
                  <a:pt x="264961" y="228265"/>
                </a:lnTo>
                <a:lnTo>
                  <a:pt x="267108" y="236518"/>
                </a:lnTo>
                <a:lnTo>
                  <a:pt x="269493" y="243925"/>
                </a:lnTo>
                <a:lnTo>
                  <a:pt x="271082" y="250768"/>
                </a:lnTo>
                <a:lnTo>
                  <a:pt x="272142" y="257235"/>
                </a:lnTo>
                <a:lnTo>
                  <a:pt x="272848" y="263451"/>
                </a:lnTo>
                <a:lnTo>
                  <a:pt x="274272" y="271405"/>
                </a:lnTo>
                <a:lnTo>
                  <a:pt x="276174" y="280518"/>
                </a:lnTo>
                <a:lnTo>
                  <a:pt x="280861" y="301387"/>
                </a:lnTo>
                <a:lnTo>
                  <a:pt x="291406" y="3187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7"/>
          <p:cNvSpPr/>
          <p:nvPr/>
        </p:nvSpPr>
        <p:spPr>
          <a:xfrm>
            <a:off x="2806064" y="1971675"/>
            <a:ext cx="205741" cy="222886"/>
          </a:xfrm>
          <a:custGeom>
            <a:avLst/>
            <a:gdLst/>
            <a:ahLst/>
            <a:cxnLst/>
            <a:rect l="0" t="0" r="0" b="0"/>
            <a:pathLst>
              <a:path w="205741" h="222886">
                <a:moveTo>
                  <a:pt x="0" y="0"/>
                </a:moveTo>
                <a:lnTo>
                  <a:pt x="19313" y="19312"/>
                </a:lnTo>
                <a:lnTo>
                  <a:pt x="22400" y="23352"/>
                </a:lnTo>
                <a:lnTo>
                  <a:pt x="25411" y="27951"/>
                </a:lnTo>
                <a:lnTo>
                  <a:pt x="28371" y="32921"/>
                </a:lnTo>
                <a:lnTo>
                  <a:pt x="32249" y="38140"/>
                </a:lnTo>
                <a:lnTo>
                  <a:pt x="36740" y="43524"/>
                </a:lnTo>
                <a:lnTo>
                  <a:pt x="41638" y="49018"/>
                </a:lnTo>
                <a:lnTo>
                  <a:pt x="52161" y="60203"/>
                </a:lnTo>
                <a:lnTo>
                  <a:pt x="92642" y="101109"/>
                </a:lnTo>
                <a:lnTo>
                  <a:pt x="104624" y="115031"/>
                </a:lnTo>
                <a:lnTo>
                  <a:pt x="115470" y="129075"/>
                </a:lnTo>
                <a:lnTo>
                  <a:pt x="125558" y="143200"/>
                </a:lnTo>
                <a:lnTo>
                  <a:pt x="135140" y="155474"/>
                </a:lnTo>
                <a:lnTo>
                  <a:pt x="144386" y="166514"/>
                </a:lnTo>
                <a:lnTo>
                  <a:pt x="153408" y="176732"/>
                </a:lnTo>
                <a:lnTo>
                  <a:pt x="160374" y="183544"/>
                </a:lnTo>
                <a:lnTo>
                  <a:pt x="165972" y="188085"/>
                </a:lnTo>
                <a:lnTo>
                  <a:pt x="170655" y="191112"/>
                </a:lnTo>
                <a:lnTo>
                  <a:pt x="174730" y="194083"/>
                </a:lnTo>
                <a:lnTo>
                  <a:pt x="178400" y="197016"/>
                </a:lnTo>
                <a:lnTo>
                  <a:pt x="181798" y="199924"/>
                </a:lnTo>
                <a:lnTo>
                  <a:pt x="188115" y="205695"/>
                </a:lnTo>
                <a:lnTo>
                  <a:pt x="191132" y="208567"/>
                </a:lnTo>
                <a:lnTo>
                  <a:pt x="194097" y="210482"/>
                </a:lnTo>
                <a:lnTo>
                  <a:pt x="199931" y="212610"/>
                </a:lnTo>
                <a:lnTo>
                  <a:pt x="201867" y="214130"/>
                </a:lnTo>
                <a:lnTo>
                  <a:pt x="203158" y="216096"/>
                </a:lnTo>
                <a:lnTo>
                  <a:pt x="20574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8"/>
          <p:cNvSpPr/>
          <p:nvPr/>
        </p:nvSpPr>
        <p:spPr>
          <a:xfrm>
            <a:off x="2771775" y="1945957"/>
            <a:ext cx="222886" cy="304007"/>
          </a:xfrm>
          <a:custGeom>
            <a:avLst/>
            <a:gdLst/>
            <a:ahLst/>
            <a:cxnLst/>
            <a:rect l="0" t="0" r="0" b="0"/>
            <a:pathLst>
              <a:path w="222886" h="304007">
                <a:moveTo>
                  <a:pt x="222885" y="0"/>
                </a:moveTo>
                <a:lnTo>
                  <a:pt x="218334" y="9102"/>
                </a:lnTo>
                <a:lnTo>
                  <a:pt x="213560" y="16110"/>
                </a:lnTo>
                <a:lnTo>
                  <a:pt x="207310" y="23353"/>
                </a:lnTo>
                <a:lnTo>
                  <a:pt x="198183" y="32921"/>
                </a:lnTo>
                <a:lnTo>
                  <a:pt x="188319" y="45760"/>
                </a:lnTo>
                <a:lnTo>
                  <a:pt x="159580" y="85425"/>
                </a:lnTo>
                <a:lnTo>
                  <a:pt x="148296" y="102670"/>
                </a:lnTo>
                <a:lnTo>
                  <a:pt x="139821" y="117024"/>
                </a:lnTo>
                <a:lnTo>
                  <a:pt x="133219" y="129451"/>
                </a:lnTo>
                <a:lnTo>
                  <a:pt x="126913" y="140593"/>
                </a:lnTo>
                <a:lnTo>
                  <a:pt x="120803" y="150879"/>
                </a:lnTo>
                <a:lnTo>
                  <a:pt x="114825" y="160594"/>
                </a:lnTo>
                <a:lnTo>
                  <a:pt x="108935" y="168975"/>
                </a:lnTo>
                <a:lnTo>
                  <a:pt x="103103" y="176467"/>
                </a:lnTo>
                <a:lnTo>
                  <a:pt x="97310" y="183368"/>
                </a:lnTo>
                <a:lnTo>
                  <a:pt x="91543" y="189872"/>
                </a:lnTo>
                <a:lnTo>
                  <a:pt x="80056" y="202180"/>
                </a:lnTo>
                <a:lnTo>
                  <a:pt x="74325" y="209082"/>
                </a:lnTo>
                <a:lnTo>
                  <a:pt x="68600" y="216540"/>
                </a:lnTo>
                <a:lnTo>
                  <a:pt x="62878" y="224370"/>
                </a:lnTo>
                <a:lnTo>
                  <a:pt x="58111" y="230543"/>
                </a:lnTo>
                <a:lnTo>
                  <a:pt x="53981" y="235610"/>
                </a:lnTo>
                <a:lnTo>
                  <a:pt x="50275" y="239941"/>
                </a:lnTo>
                <a:lnTo>
                  <a:pt x="46851" y="244733"/>
                </a:lnTo>
                <a:lnTo>
                  <a:pt x="43616" y="249833"/>
                </a:lnTo>
                <a:lnTo>
                  <a:pt x="40507" y="255138"/>
                </a:lnTo>
                <a:lnTo>
                  <a:pt x="34513" y="263572"/>
                </a:lnTo>
                <a:lnTo>
                  <a:pt x="28674" y="271448"/>
                </a:lnTo>
                <a:lnTo>
                  <a:pt x="25783" y="276215"/>
                </a:lnTo>
                <a:lnTo>
                  <a:pt x="22904" y="281299"/>
                </a:lnTo>
                <a:lnTo>
                  <a:pt x="20031" y="284688"/>
                </a:lnTo>
                <a:lnTo>
                  <a:pt x="17164" y="286947"/>
                </a:lnTo>
                <a:lnTo>
                  <a:pt x="11438" y="290409"/>
                </a:lnTo>
                <a:lnTo>
                  <a:pt x="5718" y="295123"/>
                </a:lnTo>
                <a:lnTo>
                  <a:pt x="3812" y="297714"/>
                </a:lnTo>
                <a:lnTo>
                  <a:pt x="1129" y="304006"/>
                </a:lnTo>
                <a:lnTo>
                  <a:pt x="753" y="303635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9"/>
          <p:cNvSpPr/>
          <p:nvPr/>
        </p:nvSpPr>
        <p:spPr>
          <a:xfrm>
            <a:off x="3140392" y="210883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34686" y="8572"/>
                </a:lnTo>
                <a:lnTo>
                  <a:pt x="52651" y="7619"/>
                </a:lnTo>
                <a:lnTo>
                  <a:pt x="116777" y="2681"/>
                </a:lnTo>
                <a:lnTo>
                  <a:pt x="145246" y="1191"/>
                </a:lnTo>
                <a:lnTo>
                  <a:pt x="164884" y="529"/>
                </a:lnTo>
                <a:lnTo>
                  <a:pt x="183772" y="23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10"/>
          <p:cNvSpPr/>
          <p:nvPr/>
        </p:nvSpPr>
        <p:spPr>
          <a:xfrm>
            <a:off x="3406139" y="1954530"/>
            <a:ext cx="248604" cy="42863"/>
          </a:xfrm>
          <a:custGeom>
            <a:avLst/>
            <a:gdLst/>
            <a:ahLst/>
            <a:cxnLst/>
            <a:rect l="0" t="0" r="0" b="0"/>
            <a:pathLst>
              <a:path w="248604" h="42863">
                <a:moveTo>
                  <a:pt x="0" y="42862"/>
                </a:moveTo>
                <a:lnTo>
                  <a:pt x="18204" y="38311"/>
                </a:lnTo>
                <a:lnTo>
                  <a:pt x="25471" y="36018"/>
                </a:lnTo>
                <a:lnTo>
                  <a:pt x="32221" y="33537"/>
                </a:lnTo>
                <a:lnTo>
                  <a:pt x="38626" y="30930"/>
                </a:lnTo>
                <a:lnTo>
                  <a:pt x="44801" y="29193"/>
                </a:lnTo>
                <a:lnTo>
                  <a:pt x="50822" y="28034"/>
                </a:lnTo>
                <a:lnTo>
                  <a:pt x="56742" y="27262"/>
                </a:lnTo>
                <a:lnTo>
                  <a:pt x="63546" y="26747"/>
                </a:lnTo>
                <a:lnTo>
                  <a:pt x="70939" y="26404"/>
                </a:lnTo>
                <a:lnTo>
                  <a:pt x="78725" y="26175"/>
                </a:lnTo>
                <a:lnTo>
                  <a:pt x="91537" y="24117"/>
                </a:lnTo>
                <a:lnTo>
                  <a:pt x="107697" y="20840"/>
                </a:lnTo>
                <a:lnTo>
                  <a:pt x="126091" y="16751"/>
                </a:lnTo>
                <a:lnTo>
                  <a:pt x="144068" y="14025"/>
                </a:lnTo>
                <a:lnTo>
                  <a:pt x="161768" y="12207"/>
                </a:lnTo>
                <a:lnTo>
                  <a:pt x="179283" y="10995"/>
                </a:lnTo>
                <a:lnTo>
                  <a:pt x="193817" y="923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11"/>
          <p:cNvSpPr/>
          <p:nvPr/>
        </p:nvSpPr>
        <p:spPr>
          <a:xfrm>
            <a:off x="3449002" y="2005964"/>
            <a:ext cx="359102" cy="334284"/>
          </a:xfrm>
          <a:custGeom>
            <a:avLst/>
            <a:gdLst/>
            <a:ahLst/>
            <a:cxnLst/>
            <a:rect l="0" t="0" r="0" b="0"/>
            <a:pathLst>
              <a:path w="359102" h="334284">
                <a:moveTo>
                  <a:pt x="0" y="0"/>
                </a:moveTo>
                <a:lnTo>
                  <a:pt x="0" y="26694"/>
                </a:lnTo>
                <a:lnTo>
                  <a:pt x="2540" y="35994"/>
                </a:lnTo>
                <a:lnTo>
                  <a:pt x="5891" y="45525"/>
                </a:lnTo>
                <a:lnTo>
                  <a:pt x="7381" y="52936"/>
                </a:lnTo>
                <a:lnTo>
                  <a:pt x="12770" y="85218"/>
                </a:lnTo>
                <a:lnTo>
                  <a:pt x="14228" y="94912"/>
                </a:lnTo>
                <a:lnTo>
                  <a:pt x="15201" y="102327"/>
                </a:lnTo>
                <a:lnTo>
                  <a:pt x="15849" y="108223"/>
                </a:lnTo>
                <a:lnTo>
                  <a:pt x="16281" y="114059"/>
                </a:lnTo>
                <a:lnTo>
                  <a:pt x="16569" y="119855"/>
                </a:lnTo>
                <a:lnTo>
                  <a:pt x="16761" y="125623"/>
                </a:lnTo>
                <a:lnTo>
                  <a:pt x="17842" y="131374"/>
                </a:lnTo>
                <a:lnTo>
                  <a:pt x="19514" y="137113"/>
                </a:lnTo>
                <a:lnTo>
                  <a:pt x="21582" y="142844"/>
                </a:lnTo>
                <a:lnTo>
                  <a:pt x="23880" y="151751"/>
                </a:lnTo>
                <a:lnTo>
                  <a:pt x="24901" y="159838"/>
                </a:lnTo>
                <a:lnTo>
                  <a:pt x="25354" y="169782"/>
                </a:lnTo>
                <a:lnTo>
                  <a:pt x="25685" y="179124"/>
                </a:lnTo>
                <a:lnTo>
                  <a:pt x="30259" y="170655"/>
                </a:lnTo>
                <a:lnTo>
                  <a:pt x="32499" y="163795"/>
                </a:lnTo>
                <a:lnTo>
                  <a:pt x="33095" y="160632"/>
                </a:lnTo>
                <a:lnTo>
                  <a:pt x="35399" y="157570"/>
                </a:lnTo>
                <a:lnTo>
                  <a:pt x="45837" y="148711"/>
                </a:lnTo>
                <a:lnTo>
                  <a:pt x="47703" y="145813"/>
                </a:lnTo>
                <a:lnTo>
                  <a:pt x="48947" y="142929"/>
                </a:lnTo>
                <a:lnTo>
                  <a:pt x="51681" y="140054"/>
                </a:lnTo>
                <a:lnTo>
                  <a:pt x="59799" y="134319"/>
                </a:lnTo>
                <a:lnTo>
                  <a:pt x="70530" y="125735"/>
                </a:lnTo>
                <a:lnTo>
                  <a:pt x="74642" y="123829"/>
                </a:lnTo>
                <a:lnTo>
                  <a:pt x="84292" y="121710"/>
                </a:lnTo>
                <a:lnTo>
                  <a:pt x="92391" y="118229"/>
                </a:lnTo>
                <a:lnTo>
                  <a:pt x="95884" y="115967"/>
                </a:lnTo>
                <a:lnTo>
                  <a:pt x="104845" y="113454"/>
                </a:lnTo>
                <a:lnTo>
                  <a:pt x="109902" y="112783"/>
                </a:lnTo>
                <a:lnTo>
                  <a:pt x="128220" y="109499"/>
                </a:lnTo>
                <a:lnTo>
                  <a:pt x="139772" y="107289"/>
                </a:lnTo>
                <a:lnTo>
                  <a:pt x="150332" y="106769"/>
                </a:lnTo>
                <a:lnTo>
                  <a:pt x="160229" y="107375"/>
                </a:lnTo>
                <a:lnTo>
                  <a:pt x="169684" y="108731"/>
                </a:lnTo>
                <a:lnTo>
                  <a:pt x="181703" y="111540"/>
                </a:lnTo>
                <a:lnTo>
                  <a:pt x="195430" y="115317"/>
                </a:lnTo>
                <a:lnTo>
                  <a:pt x="210297" y="119741"/>
                </a:lnTo>
                <a:lnTo>
                  <a:pt x="222113" y="123643"/>
                </a:lnTo>
                <a:lnTo>
                  <a:pt x="231895" y="127196"/>
                </a:lnTo>
                <a:lnTo>
                  <a:pt x="240322" y="130517"/>
                </a:lnTo>
                <a:lnTo>
                  <a:pt x="247844" y="134637"/>
                </a:lnTo>
                <a:lnTo>
                  <a:pt x="254764" y="139288"/>
                </a:lnTo>
                <a:lnTo>
                  <a:pt x="261283" y="144294"/>
                </a:lnTo>
                <a:lnTo>
                  <a:pt x="268486" y="148584"/>
                </a:lnTo>
                <a:lnTo>
                  <a:pt x="276146" y="152396"/>
                </a:lnTo>
                <a:lnTo>
                  <a:pt x="284110" y="155890"/>
                </a:lnTo>
                <a:lnTo>
                  <a:pt x="290372" y="160124"/>
                </a:lnTo>
                <a:lnTo>
                  <a:pt x="299869" y="169909"/>
                </a:lnTo>
                <a:lnTo>
                  <a:pt x="317425" y="188228"/>
                </a:lnTo>
                <a:lnTo>
                  <a:pt x="328775" y="199781"/>
                </a:lnTo>
                <a:lnTo>
                  <a:pt x="337293" y="211292"/>
                </a:lnTo>
                <a:lnTo>
                  <a:pt x="343925" y="222777"/>
                </a:lnTo>
                <a:lnTo>
                  <a:pt x="349298" y="234243"/>
                </a:lnTo>
                <a:lnTo>
                  <a:pt x="352881" y="242840"/>
                </a:lnTo>
                <a:lnTo>
                  <a:pt x="355268" y="249523"/>
                </a:lnTo>
                <a:lnTo>
                  <a:pt x="357922" y="259489"/>
                </a:lnTo>
                <a:lnTo>
                  <a:pt x="359101" y="267094"/>
                </a:lnTo>
                <a:lnTo>
                  <a:pt x="357086" y="276189"/>
                </a:lnTo>
                <a:lnTo>
                  <a:pt x="355215" y="281281"/>
                </a:lnTo>
                <a:lnTo>
                  <a:pt x="351110" y="286581"/>
                </a:lnTo>
                <a:lnTo>
                  <a:pt x="345515" y="292019"/>
                </a:lnTo>
                <a:lnTo>
                  <a:pt x="338929" y="297550"/>
                </a:lnTo>
                <a:lnTo>
                  <a:pt x="332633" y="302189"/>
                </a:lnTo>
                <a:lnTo>
                  <a:pt x="326530" y="306235"/>
                </a:lnTo>
                <a:lnTo>
                  <a:pt x="320557" y="309884"/>
                </a:lnTo>
                <a:lnTo>
                  <a:pt x="313717" y="313270"/>
                </a:lnTo>
                <a:lnTo>
                  <a:pt x="306299" y="316479"/>
                </a:lnTo>
                <a:lnTo>
                  <a:pt x="298497" y="319571"/>
                </a:lnTo>
                <a:lnTo>
                  <a:pt x="282208" y="325547"/>
                </a:lnTo>
                <a:lnTo>
                  <a:pt x="273864" y="328474"/>
                </a:lnTo>
                <a:lnTo>
                  <a:pt x="264491" y="330425"/>
                </a:lnTo>
                <a:lnTo>
                  <a:pt x="254432" y="331726"/>
                </a:lnTo>
                <a:lnTo>
                  <a:pt x="243916" y="332594"/>
                </a:lnTo>
                <a:lnTo>
                  <a:pt x="233096" y="333172"/>
                </a:lnTo>
                <a:lnTo>
                  <a:pt x="210913" y="333814"/>
                </a:lnTo>
                <a:lnTo>
                  <a:pt x="147378" y="334283"/>
                </a:lnTo>
                <a:lnTo>
                  <a:pt x="135400" y="333345"/>
                </a:lnTo>
                <a:lnTo>
                  <a:pt x="121699" y="331768"/>
                </a:lnTo>
                <a:lnTo>
                  <a:pt x="106850" y="329764"/>
                </a:lnTo>
                <a:lnTo>
                  <a:pt x="95046" y="327475"/>
                </a:lnTo>
                <a:lnTo>
                  <a:pt x="85271" y="324997"/>
                </a:lnTo>
                <a:lnTo>
                  <a:pt x="76850" y="322392"/>
                </a:lnTo>
                <a:lnTo>
                  <a:pt x="69331" y="319703"/>
                </a:lnTo>
                <a:lnTo>
                  <a:pt x="62413" y="316958"/>
                </a:lnTo>
                <a:lnTo>
                  <a:pt x="46724" y="310259"/>
                </a:lnTo>
                <a:lnTo>
                  <a:pt x="39456" y="304548"/>
                </a:lnTo>
                <a:lnTo>
                  <a:pt x="37734" y="302092"/>
                </a:lnTo>
                <a:lnTo>
                  <a:pt x="35821" y="296824"/>
                </a:lnTo>
                <a:lnTo>
                  <a:pt x="36263" y="295038"/>
                </a:lnTo>
                <a:lnTo>
                  <a:pt x="37510" y="293847"/>
                </a:lnTo>
                <a:lnTo>
                  <a:pt x="42862" y="2914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12"/>
          <p:cNvSpPr/>
          <p:nvPr/>
        </p:nvSpPr>
        <p:spPr>
          <a:xfrm>
            <a:off x="3157537" y="264033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46618" y="0"/>
                </a:lnTo>
                <a:lnTo>
                  <a:pt x="62511" y="952"/>
                </a:lnTo>
                <a:lnTo>
                  <a:pt x="78822" y="2540"/>
                </a:lnTo>
                <a:lnTo>
                  <a:pt x="95410" y="4551"/>
                </a:lnTo>
                <a:lnTo>
                  <a:pt x="108374" y="5891"/>
                </a:lnTo>
                <a:lnTo>
                  <a:pt x="118922" y="6785"/>
                </a:lnTo>
                <a:lnTo>
                  <a:pt x="127859" y="7380"/>
                </a:lnTo>
                <a:lnTo>
                  <a:pt x="142868" y="8043"/>
                </a:lnTo>
                <a:lnTo>
                  <a:pt x="156842" y="8337"/>
                </a:lnTo>
                <a:lnTo>
                  <a:pt x="172578" y="8467"/>
                </a:lnTo>
                <a:lnTo>
                  <a:pt x="182680" y="9455"/>
                </a:lnTo>
                <a:lnTo>
                  <a:pt x="24003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3"/>
          <p:cNvSpPr/>
          <p:nvPr/>
        </p:nvSpPr>
        <p:spPr>
          <a:xfrm>
            <a:off x="3243262" y="257175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14"/>
          <p:cNvSpPr/>
          <p:nvPr/>
        </p:nvSpPr>
        <p:spPr>
          <a:xfrm>
            <a:off x="3226117" y="2580322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34290" y="0"/>
                </a:moveTo>
                <a:lnTo>
                  <a:pt x="25188" y="18204"/>
                </a:lnTo>
                <a:lnTo>
                  <a:pt x="21555" y="35948"/>
                </a:lnTo>
                <a:lnTo>
                  <a:pt x="18180" y="60161"/>
                </a:lnTo>
                <a:lnTo>
                  <a:pt x="14977" y="88685"/>
                </a:lnTo>
                <a:lnTo>
                  <a:pt x="8879" y="155938"/>
                </a:lnTo>
                <a:lnTo>
                  <a:pt x="3946" y="221706"/>
                </a:lnTo>
                <a:lnTo>
                  <a:pt x="780" y="28749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15"/>
          <p:cNvSpPr/>
          <p:nvPr/>
        </p:nvSpPr>
        <p:spPr>
          <a:xfrm>
            <a:off x="3491864" y="2658666"/>
            <a:ext cx="282894" cy="7382"/>
          </a:xfrm>
          <a:custGeom>
            <a:avLst/>
            <a:gdLst/>
            <a:ahLst/>
            <a:cxnLst/>
            <a:rect l="0" t="0" r="0" b="0"/>
            <a:pathLst>
              <a:path w="282894" h="7382">
                <a:moveTo>
                  <a:pt x="0" y="7381"/>
                </a:moveTo>
                <a:lnTo>
                  <a:pt x="22755" y="2830"/>
                </a:lnTo>
                <a:lnTo>
                  <a:pt x="49460" y="1490"/>
                </a:lnTo>
                <a:lnTo>
                  <a:pt x="132472" y="0"/>
                </a:lnTo>
                <a:lnTo>
                  <a:pt x="167373" y="555"/>
                </a:lnTo>
                <a:lnTo>
                  <a:pt x="195402" y="1878"/>
                </a:lnTo>
                <a:lnTo>
                  <a:pt x="247444" y="5751"/>
                </a:lnTo>
                <a:lnTo>
                  <a:pt x="282893" y="7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16"/>
          <p:cNvSpPr/>
          <p:nvPr/>
        </p:nvSpPr>
        <p:spPr>
          <a:xfrm>
            <a:off x="3483292" y="2666047"/>
            <a:ext cx="367965" cy="394174"/>
          </a:xfrm>
          <a:custGeom>
            <a:avLst/>
            <a:gdLst/>
            <a:ahLst/>
            <a:cxnLst/>
            <a:rect l="0" t="0" r="0" b="0"/>
            <a:pathLst>
              <a:path w="367965" h="394174">
                <a:moveTo>
                  <a:pt x="0" y="0"/>
                </a:moveTo>
                <a:lnTo>
                  <a:pt x="0" y="31244"/>
                </a:lnTo>
                <a:lnTo>
                  <a:pt x="953" y="36070"/>
                </a:lnTo>
                <a:lnTo>
                  <a:pt x="5891" y="48364"/>
                </a:lnTo>
                <a:lnTo>
                  <a:pt x="7381" y="58325"/>
                </a:lnTo>
                <a:lnTo>
                  <a:pt x="7778" y="66506"/>
                </a:lnTo>
                <a:lnTo>
                  <a:pt x="8337" y="97916"/>
                </a:lnTo>
                <a:lnTo>
                  <a:pt x="8542" y="133274"/>
                </a:lnTo>
                <a:lnTo>
                  <a:pt x="7599" y="138379"/>
                </a:lnTo>
                <a:lnTo>
                  <a:pt x="2675" y="150115"/>
                </a:lnTo>
                <a:lnTo>
                  <a:pt x="793" y="159625"/>
                </a:lnTo>
                <a:lnTo>
                  <a:pt x="235" y="169428"/>
                </a:lnTo>
                <a:lnTo>
                  <a:pt x="31" y="185695"/>
                </a:lnTo>
                <a:lnTo>
                  <a:pt x="21" y="185709"/>
                </a:lnTo>
                <a:lnTo>
                  <a:pt x="9" y="183185"/>
                </a:lnTo>
                <a:lnTo>
                  <a:pt x="958" y="182131"/>
                </a:lnTo>
                <a:lnTo>
                  <a:pt x="2544" y="181428"/>
                </a:lnTo>
                <a:lnTo>
                  <a:pt x="4554" y="180960"/>
                </a:lnTo>
                <a:lnTo>
                  <a:pt x="5893" y="179695"/>
                </a:lnTo>
                <a:lnTo>
                  <a:pt x="6786" y="177899"/>
                </a:lnTo>
                <a:lnTo>
                  <a:pt x="7382" y="175749"/>
                </a:lnTo>
                <a:lnTo>
                  <a:pt x="10583" y="170821"/>
                </a:lnTo>
                <a:lnTo>
                  <a:pt x="12770" y="168173"/>
                </a:lnTo>
                <a:lnTo>
                  <a:pt x="18039" y="164503"/>
                </a:lnTo>
                <a:lnTo>
                  <a:pt x="25361" y="160151"/>
                </a:lnTo>
                <a:lnTo>
                  <a:pt x="34052" y="155345"/>
                </a:lnTo>
                <a:lnTo>
                  <a:pt x="41752" y="152141"/>
                </a:lnTo>
                <a:lnTo>
                  <a:pt x="48790" y="150005"/>
                </a:lnTo>
                <a:lnTo>
                  <a:pt x="87425" y="142026"/>
                </a:lnTo>
                <a:lnTo>
                  <a:pt x="98288" y="140404"/>
                </a:lnTo>
                <a:lnTo>
                  <a:pt x="108388" y="139323"/>
                </a:lnTo>
                <a:lnTo>
                  <a:pt x="117978" y="138602"/>
                </a:lnTo>
                <a:lnTo>
                  <a:pt x="128182" y="138121"/>
                </a:lnTo>
                <a:lnTo>
                  <a:pt x="149680" y="137587"/>
                </a:lnTo>
                <a:lnTo>
                  <a:pt x="158841" y="138397"/>
                </a:lnTo>
                <a:lnTo>
                  <a:pt x="166854" y="139890"/>
                </a:lnTo>
                <a:lnTo>
                  <a:pt x="202504" y="149129"/>
                </a:lnTo>
                <a:lnTo>
                  <a:pt x="211203" y="152760"/>
                </a:lnTo>
                <a:lnTo>
                  <a:pt x="218907" y="157085"/>
                </a:lnTo>
                <a:lnTo>
                  <a:pt x="225948" y="161873"/>
                </a:lnTo>
                <a:lnTo>
                  <a:pt x="236357" y="167923"/>
                </a:lnTo>
                <a:lnTo>
                  <a:pt x="263163" y="182265"/>
                </a:lnTo>
                <a:lnTo>
                  <a:pt x="274501" y="189137"/>
                </a:lnTo>
                <a:lnTo>
                  <a:pt x="283966" y="195624"/>
                </a:lnTo>
                <a:lnTo>
                  <a:pt x="292181" y="201854"/>
                </a:lnTo>
                <a:lnTo>
                  <a:pt x="299562" y="208864"/>
                </a:lnTo>
                <a:lnTo>
                  <a:pt x="306388" y="216395"/>
                </a:lnTo>
                <a:lnTo>
                  <a:pt x="312844" y="224273"/>
                </a:lnTo>
                <a:lnTo>
                  <a:pt x="319053" y="231431"/>
                </a:lnTo>
                <a:lnTo>
                  <a:pt x="325097" y="238107"/>
                </a:lnTo>
                <a:lnTo>
                  <a:pt x="336892" y="250605"/>
                </a:lnTo>
                <a:lnTo>
                  <a:pt x="348485" y="262510"/>
                </a:lnTo>
                <a:lnTo>
                  <a:pt x="353291" y="269304"/>
                </a:lnTo>
                <a:lnTo>
                  <a:pt x="357447" y="276691"/>
                </a:lnTo>
                <a:lnTo>
                  <a:pt x="361171" y="284474"/>
                </a:lnTo>
                <a:lnTo>
                  <a:pt x="363653" y="291567"/>
                </a:lnTo>
                <a:lnTo>
                  <a:pt x="365308" y="298200"/>
                </a:lnTo>
                <a:lnTo>
                  <a:pt x="366411" y="304528"/>
                </a:lnTo>
                <a:lnTo>
                  <a:pt x="367147" y="311603"/>
                </a:lnTo>
                <a:lnTo>
                  <a:pt x="367637" y="319178"/>
                </a:lnTo>
                <a:lnTo>
                  <a:pt x="367964" y="327086"/>
                </a:lnTo>
                <a:lnTo>
                  <a:pt x="367229" y="334262"/>
                </a:lnTo>
                <a:lnTo>
                  <a:pt x="365787" y="340951"/>
                </a:lnTo>
                <a:lnTo>
                  <a:pt x="363873" y="347316"/>
                </a:lnTo>
                <a:lnTo>
                  <a:pt x="356667" y="359468"/>
                </a:lnTo>
                <a:lnTo>
                  <a:pt x="348066" y="370266"/>
                </a:lnTo>
                <a:lnTo>
                  <a:pt x="341069" y="378240"/>
                </a:lnTo>
                <a:lnTo>
                  <a:pt x="332244" y="384959"/>
                </a:lnTo>
                <a:lnTo>
                  <a:pt x="327223" y="388085"/>
                </a:lnTo>
                <a:lnTo>
                  <a:pt x="321019" y="390168"/>
                </a:lnTo>
                <a:lnTo>
                  <a:pt x="314025" y="391557"/>
                </a:lnTo>
                <a:lnTo>
                  <a:pt x="306505" y="392483"/>
                </a:lnTo>
                <a:lnTo>
                  <a:pt x="298634" y="393100"/>
                </a:lnTo>
                <a:lnTo>
                  <a:pt x="290529" y="393512"/>
                </a:lnTo>
                <a:lnTo>
                  <a:pt x="273905" y="393969"/>
                </a:lnTo>
                <a:lnTo>
                  <a:pt x="256990" y="394173"/>
                </a:lnTo>
                <a:lnTo>
                  <a:pt x="244669" y="393274"/>
                </a:lnTo>
                <a:lnTo>
                  <a:pt x="229788" y="391723"/>
                </a:lnTo>
                <a:lnTo>
                  <a:pt x="213200" y="389736"/>
                </a:lnTo>
                <a:lnTo>
                  <a:pt x="199283" y="388412"/>
                </a:lnTo>
                <a:lnTo>
                  <a:pt x="187148" y="387529"/>
                </a:lnTo>
                <a:lnTo>
                  <a:pt x="176200" y="386940"/>
                </a:lnTo>
                <a:lnTo>
                  <a:pt x="153877" y="386286"/>
                </a:lnTo>
                <a:lnTo>
                  <a:pt x="142589" y="386111"/>
                </a:lnTo>
                <a:lnTo>
                  <a:pt x="132207" y="385043"/>
                </a:lnTo>
                <a:lnTo>
                  <a:pt x="122428" y="383378"/>
                </a:lnTo>
                <a:lnTo>
                  <a:pt x="102990" y="378988"/>
                </a:lnTo>
                <a:lnTo>
                  <a:pt x="81651" y="373862"/>
                </a:lnTo>
                <a:lnTo>
                  <a:pt x="73484" y="371161"/>
                </a:lnTo>
                <a:lnTo>
                  <a:pt x="67087" y="368408"/>
                </a:lnTo>
                <a:lnTo>
                  <a:pt x="57439" y="363762"/>
                </a:lnTo>
                <a:lnTo>
                  <a:pt x="46024" y="360779"/>
                </a:lnTo>
                <a:lnTo>
                  <a:pt x="44970" y="360535"/>
                </a:lnTo>
                <a:lnTo>
                  <a:pt x="44268" y="359419"/>
                </a:lnTo>
                <a:lnTo>
                  <a:pt x="43487" y="355639"/>
                </a:lnTo>
                <a:lnTo>
                  <a:pt x="44231" y="353298"/>
                </a:lnTo>
                <a:lnTo>
                  <a:pt x="47598" y="348156"/>
                </a:lnTo>
                <a:lnTo>
                  <a:pt x="49830" y="346404"/>
                </a:lnTo>
                <a:lnTo>
                  <a:pt x="52270" y="345236"/>
                </a:lnTo>
                <a:lnTo>
                  <a:pt x="60008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17"/>
          <p:cNvSpPr/>
          <p:nvPr/>
        </p:nvSpPr>
        <p:spPr>
          <a:xfrm>
            <a:off x="1357312" y="2648902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0"/>
                </a:moveTo>
                <a:lnTo>
                  <a:pt x="146622" y="0"/>
                </a:lnTo>
                <a:lnTo>
                  <a:pt x="179663" y="1905"/>
                </a:lnTo>
                <a:lnTo>
                  <a:pt x="209310" y="5080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18"/>
          <p:cNvSpPr/>
          <p:nvPr/>
        </p:nvSpPr>
        <p:spPr>
          <a:xfrm>
            <a:off x="1640204" y="259746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13653" y="8044"/>
                </a:lnTo>
                <a:lnTo>
                  <a:pt x="19580" y="5362"/>
                </a:lnTo>
                <a:lnTo>
                  <a:pt x="25436" y="3575"/>
                </a:lnTo>
                <a:lnTo>
                  <a:pt x="31245" y="2383"/>
                </a:lnTo>
                <a:lnTo>
                  <a:pt x="39880" y="1589"/>
                </a:lnTo>
                <a:lnTo>
                  <a:pt x="50399" y="1059"/>
                </a:lnTo>
                <a:lnTo>
                  <a:pt x="80338" y="31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19"/>
          <p:cNvSpPr/>
          <p:nvPr/>
        </p:nvSpPr>
        <p:spPr>
          <a:xfrm>
            <a:off x="1644632" y="2614612"/>
            <a:ext cx="277530" cy="492666"/>
          </a:xfrm>
          <a:custGeom>
            <a:avLst/>
            <a:gdLst/>
            <a:ahLst/>
            <a:cxnLst/>
            <a:rect l="0" t="0" r="0" b="0"/>
            <a:pathLst>
              <a:path w="277530" h="492666">
                <a:moveTo>
                  <a:pt x="12718" y="0"/>
                </a:moveTo>
                <a:lnTo>
                  <a:pt x="8167" y="13652"/>
                </a:lnTo>
                <a:lnTo>
                  <a:pt x="3392" y="22895"/>
                </a:lnTo>
                <a:lnTo>
                  <a:pt x="786" y="26694"/>
                </a:lnTo>
                <a:lnTo>
                  <a:pt x="0" y="31131"/>
                </a:lnTo>
                <a:lnTo>
                  <a:pt x="429" y="35994"/>
                </a:lnTo>
                <a:lnTo>
                  <a:pt x="2494" y="48382"/>
                </a:lnTo>
                <a:lnTo>
                  <a:pt x="3044" y="57020"/>
                </a:lnTo>
                <a:lnTo>
                  <a:pt x="3411" y="66588"/>
                </a:lnTo>
                <a:lnTo>
                  <a:pt x="4608" y="74872"/>
                </a:lnTo>
                <a:lnTo>
                  <a:pt x="8478" y="89157"/>
                </a:lnTo>
                <a:lnTo>
                  <a:pt x="9892" y="105158"/>
                </a:lnTo>
                <a:lnTo>
                  <a:pt x="10833" y="127255"/>
                </a:lnTo>
                <a:lnTo>
                  <a:pt x="12159" y="202805"/>
                </a:lnTo>
                <a:lnTo>
                  <a:pt x="12607" y="260194"/>
                </a:lnTo>
                <a:lnTo>
                  <a:pt x="13597" y="263950"/>
                </a:lnTo>
                <a:lnTo>
                  <a:pt x="15208" y="265502"/>
                </a:lnTo>
                <a:lnTo>
                  <a:pt x="22028" y="265675"/>
                </a:lnTo>
                <a:lnTo>
                  <a:pt x="24640" y="265699"/>
                </a:lnTo>
                <a:lnTo>
                  <a:pt x="27333" y="264763"/>
                </a:lnTo>
                <a:lnTo>
                  <a:pt x="32866" y="261183"/>
                </a:lnTo>
                <a:lnTo>
                  <a:pt x="50437" y="249261"/>
                </a:lnTo>
                <a:lnTo>
                  <a:pt x="56914" y="246184"/>
                </a:lnTo>
                <a:lnTo>
                  <a:pt x="63137" y="244133"/>
                </a:lnTo>
                <a:lnTo>
                  <a:pt x="69191" y="242765"/>
                </a:lnTo>
                <a:lnTo>
                  <a:pt x="75131" y="241853"/>
                </a:lnTo>
                <a:lnTo>
                  <a:pt x="80996" y="241246"/>
                </a:lnTo>
                <a:lnTo>
                  <a:pt x="86812" y="240841"/>
                </a:lnTo>
                <a:lnTo>
                  <a:pt x="92594" y="240570"/>
                </a:lnTo>
                <a:lnTo>
                  <a:pt x="104098" y="240270"/>
                </a:lnTo>
                <a:lnTo>
                  <a:pt x="121285" y="240101"/>
                </a:lnTo>
                <a:lnTo>
                  <a:pt x="127006" y="241030"/>
                </a:lnTo>
                <a:lnTo>
                  <a:pt x="132725" y="242602"/>
                </a:lnTo>
                <a:lnTo>
                  <a:pt x="160142" y="251968"/>
                </a:lnTo>
                <a:lnTo>
                  <a:pt x="169103" y="255609"/>
                </a:lnTo>
                <a:lnTo>
                  <a:pt x="178887" y="259941"/>
                </a:lnTo>
                <a:lnTo>
                  <a:pt x="189219" y="264734"/>
                </a:lnTo>
                <a:lnTo>
                  <a:pt x="198013" y="269834"/>
                </a:lnTo>
                <a:lnTo>
                  <a:pt x="205780" y="275140"/>
                </a:lnTo>
                <a:lnTo>
                  <a:pt x="212864" y="280582"/>
                </a:lnTo>
                <a:lnTo>
                  <a:pt x="220443" y="286114"/>
                </a:lnTo>
                <a:lnTo>
                  <a:pt x="236485" y="297342"/>
                </a:lnTo>
                <a:lnTo>
                  <a:pt x="242858" y="302050"/>
                </a:lnTo>
                <a:lnTo>
                  <a:pt x="248060" y="306142"/>
                </a:lnTo>
                <a:lnTo>
                  <a:pt x="252480" y="309822"/>
                </a:lnTo>
                <a:lnTo>
                  <a:pt x="257332" y="316086"/>
                </a:lnTo>
                <a:lnTo>
                  <a:pt x="262471" y="324071"/>
                </a:lnTo>
                <a:lnTo>
                  <a:pt x="267802" y="333205"/>
                </a:lnTo>
                <a:lnTo>
                  <a:pt x="273726" y="348434"/>
                </a:lnTo>
                <a:lnTo>
                  <a:pt x="276359" y="361552"/>
                </a:lnTo>
                <a:lnTo>
                  <a:pt x="277529" y="373732"/>
                </a:lnTo>
                <a:lnTo>
                  <a:pt x="275509" y="385496"/>
                </a:lnTo>
                <a:lnTo>
                  <a:pt x="271557" y="400289"/>
                </a:lnTo>
                <a:lnTo>
                  <a:pt x="269680" y="408411"/>
                </a:lnTo>
                <a:lnTo>
                  <a:pt x="265670" y="418371"/>
                </a:lnTo>
                <a:lnTo>
                  <a:pt x="262315" y="422742"/>
                </a:lnTo>
                <a:lnTo>
                  <a:pt x="258173" y="426608"/>
                </a:lnTo>
                <a:lnTo>
                  <a:pt x="253507" y="430138"/>
                </a:lnTo>
                <a:lnTo>
                  <a:pt x="245634" y="435348"/>
                </a:lnTo>
                <a:lnTo>
                  <a:pt x="224186" y="448758"/>
                </a:lnTo>
                <a:lnTo>
                  <a:pt x="214657" y="454430"/>
                </a:lnTo>
                <a:lnTo>
                  <a:pt x="206399" y="459163"/>
                </a:lnTo>
                <a:lnTo>
                  <a:pt x="198988" y="463271"/>
                </a:lnTo>
                <a:lnTo>
                  <a:pt x="191190" y="466962"/>
                </a:lnTo>
                <a:lnTo>
                  <a:pt x="183134" y="470376"/>
                </a:lnTo>
                <a:lnTo>
                  <a:pt x="174906" y="473604"/>
                </a:lnTo>
                <a:lnTo>
                  <a:pt x="167516" y="475756"/>
                </a:lnTo>
                <a:lnTo>
                  <a:pt x="160684" y="477191"/>
                </a:lnTo>
                <a:lnTo>
                  <a:pt x="154224" y="478147"/>
                </a:lnTo>
                <a:lnTo>
                  <a:pt x="147060" y="479737"/>
                </a:lnTo>
                <a:lnTo>
                  <a:pt x="139427" y="481750"/>
                </a:lnTo>
                <a:lnTo>
                  <a:pt x="131480" y="484044"/>
                </a:lnTo>
                <a:lnTo>
                  <a:pt x="120468" y="486526"/>
                </a:lnTo>
                <a:lnTo>
                  <a:pt x="92991" y="491824"/>
                </a:lnTo>
                <a:lnTo>
                  <a:pt x="81474" y="492665"/>
                </a:lnTo>
                <a:lnTo>
                  <a:pt x="71890" y="492273"/>
                </a:lnTo>
                <a:lnTo>
                  <a:pt x="63596" y="491060"/>
                </a:lnTo>
                <a:lnTo>
                  <a:pt x="54256" y="490251"/>
                </a:lnTo>
                <a:lnTo>
                  <a:pt x="44220" y="489711"/>
                </a:lnTo>
                <a:lnTo>
                  <a:pt x="33719" y="489352"/>
                </a:lnTo>
                <a:lnTo>
                  <a:pt x="26719" y="488160"/>
                </a:lnTo>
                <a:lnTo>
                  <a:pt x="22051" y="486412"/>
                </a:lnTo>
                <a:lnTo>
                  <a:pt x="4145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20"/>
          <p:cNvSpPr/>
          <p:nvPr/>
        </p:nvSpPr>
        <p:spPr>
          <a:xfrm>
            <a:off x="1614487" y="3463290"/>
            <a:ext cx="8573" cy="300038"/>
          </a:xfrm>
          <a:custGeom>
            <a:avLst/>
            <a:gdLst/>
            <a:ahLst/>
            <a:cxnLst/>
            <a:rect l="0" t="0" r="0" b="0"/>
            <a:pathLst>
              <a:path w="8573" h="300038">
                <a:moveTo>
                  <a:pt x="0" y="0"/>
                </a:moveTo>
                <a:lnTo>
                  <a:pt x="4551" y="27305"/>
                </a:lnTo>
                <a:lnTo>
                  <a:pt x="5891" y="51541"/>
                </a:lnTo>
                <a:lnTo>
                  <a:pt x="6785" y="83890"/>
                </a:lnTo>
                <a:lnTo>
                  <a:pt x="8572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21"/>
          <p:cNvSpPr/>
          <p:nvPr/>
        </p:nvSpPr>
        <p:spPr>
          <a:xfrm>
            <a:off x="1710882" y="3429000"/>
            <a:ext cx="302445" cy="409769"/>
          </a:xfrm>
          <a:custGeom>
            <a:avLst/>
            <a:gdLst/>
            <a:ahLst/>
            <a:cxnLst/>
            <a:rect l="0" t="0" r="0" b="0"/>
            <a:pathLst>
              <a:path w="302445" h="409769">
                <a:moveTo>
                  <a:pt x="135062" y="0"/>
                </a:moveTo>
                <a:lnTo>
                  <a:pt x="125961" y="4550"/>
                </a:lnTo>
                <a:lnTo>
                  <a:pt x="123280" y="6844"/>
                </a:lnTo>
                <a:lnTo>
                  <a:pt x="121492" y="9325"/>
                </a:lnTo>
                <a:lnTo>
                  <a:pt x="120301" y="11931"/>
                </a:lnTo>
                <a:lnTo>
                  <a:pt x="118554" y="13669"/>
                </a:lnTo>
                <a:lnTo>
                  <a:pt x="116437" y="14828"/>
                </a:lnTo>
                <a:lnTo>
                  <a:pt x="114073" y="15600"/>
                </a:lnTo>
                <a:lnTo>
                  <a:pt x="108906" y="18998"/>
                </a:lnTo>
                <a:lnTo>
                  <a:pt x="106195" y="21238"/>
                </a:lnTo>
                <a:lnTo>
                  <a:pt x="97828" y="33492"/>
                </a:lnTo>
                <a:lnTo>
                  <a:pt x="94701" y="43777"/>
                </a:lnTo>
                <a:lnTo>
                  <a:pt x="93868" y="49187"/>
                </a:lnTo>
                <a:lnTo>
                  <a:pt x="87861" y="60278"/>
                </a:lnTo>
                <a:lnTo>
                  <a:pt x="63932" y="92022"/>
                </a:lnTo>
                <a:lnTo>
                  <a:pt x="57162" y="103258"/>
                </a:lnTo>
                <a:lnTo>
                  <a:pt x="50744" y="115511"/>
                </a:lnTo>
                <a:lnTo>
                  <a:pt x="31306" y="155743"/>
                </a:lnTo>
                <a:lnTo>
                  <a:pt x="26839" y="165741"/>
                </a:lnTo>
                <a:lnTo>
                  <a:pt x="16796" y="189550"/>
                </a:lnTo>
                <a:lnTo>
                  <a:pt x="12403" y="204472"/>
                </a:lnTo>
                <a:lnTo>
                  <a:pt x="8522" y="221087"/>
                </a:lnTo>
                <a:lnTo>
                  <a:pt x="4982" y="238831"/>
                </a:lnTo>
                <a:lnTo>
                  <a:pt x="2622" y="255423"/>
                </a:lnTo>
                <a:lnTo>
                  <a:pt x="1049" y="271247"/>
                </a:lnTo>
                <a:lnTo>
                  <a:pt x="0" y="286559"/>
                </a:lnTo>
                <a:lnTo>
                  <a:pt x="1206" y="302481"/>
                </a:lnTo>
                <a:lnTo>
                  <a:pt x="3915" y="318812"/>
                </a:lnTo>
                <a:lnTo>
                  <a:pt x="7626" y="335414"/>
                </a:lnTo>
                <a:lnTo>
                  <a:pt x="11052" y="347434"/>
                </a:lnTo>
                <a:lnTo>
                  <a:pt x="14289" y="356400"/>
                </a:lnTo>
                <a:lnTo>
                  <a:pt x="20425" y="368902"/>
                </a:lnTo>
                <a:lnTo>
                  <a:pt x="26328" y="377634"/>
                </a:lnTo>
                <a:lnTo>
                  <a:pt x="34666" y="384690"/>
                </a:lnTo>
                <a:lnTo>
                  <a:pt x="39557" y="387905"/>
                </a:lnTo>
                <a:lnTo>
                  <a:pt x="44722" y="391000"/>
                </a:lnTo>
                <a:lnTo>
                  <a:pt x="50070" y="394017"/>
                </a:lnTo>
                <a:lnTo>
                  <a:pt x="55541" y="396980"/>
                </a:lnTo>
                <a:lnTo>
                  <a:pt x="62046" y="399908"/>
                </a:lnTo>
                <a:lnTo>
                  <a:pt x="69239" y="402813"/>
                </a:lnTo>
                <a:lnTo>
                  <a:pt x="76893" y="405702"/>
                </a:lnTo>
                <a:lnTo>
                  <a:pt x="83900" y="407628"/>
                </a:lnTo>
                <a:lnTo>
                  <a:pt x="90477" y="408912"/>
                </a:lnTo>
                <a:lnTo>
                  <a:pt x="96766" y="409768"/>
                </a:lnTo>
                <a:lnTo>
                  <a:pt x="104769" y="409386"/>
                </a:lnTo>
                <a:lnTo>
                  <a:pt x="113914" y="408179"/>
                </a:lnTo>
                <a:lnTo>
                  <a:pt x="123821" y="406422"/>
                </a:lnTo>
                <a:lnTo>
                  <a:pt x="133283" y="405250"/>
                </a:lnTo>
                <a:lnTo>
                  <a:pt x="142449" y="404469"/>
                </a:lnTo>
                <a:lnTo>
                  <a:pt x="151417" y="403948"/>
                </a:lnTo>
                <a:lnTo>
                  <a:pt x="159300" y="402649"/>
                </a:lnTo>
                <a:lnTo>
                  <a:pt x="166461" y="400830"/>
                </a:lnTo>
                <a:lnTo>
                  <a:pt x="173140" y="398665"/>
                </a:lnTo>
                <a:lnTo>
                  <a:pt x="181402" y="394364"/>
                </a:lnTo>
                <a:lnTo>
                  <a:pt x="190721" y="388639"/>
                </a:lnTo>
                <a:lnTo>
                  <a:pt x="200743" y="381965"/>
                </a:lnTo>
                <a:lnTo>
                  <a:pt x="209329" y="376563"/>
                </a:lnTo>
                <a:lnTo>
                  <a:pt x="216959" y="372010"/>
                </a:lnTo>
                <a:lnTo>
                  <a:pt x="223950" y="368021"/>
                </a:lnTo>
                <a:lnTo>
                  <a:pt x="236798" y="361050"/>
                </a:lnTo>
                <a:lnTo>
                  <a:pt x="242891" y="357857"/>
                </a:lnTo>
                <a:lnTo>
                  <a:pt x="248858" y="353824"/>
                </a:lnTo>
                <a:lnTo>
                  <a:pt x="254741" y="349230"/>
                </a:lnTo>
                <a:lnTo>
                  <a:pt x="260568" y="344262"/>
                </a:lnTo>
                <a:lnTo>
                  <a:pt x="266358" y="337141"/>
                </a:lnTo>
                <a:lnTo>
                  <a:pt x="272123" y="328583"/>
                </a:lnTo>
                <a:lnTo>
                  <a:pt x="277871" y="319068"/>
                </a:lnTo>
                <a:lnTo>
                  <a:pt x="282656" y="310819"/>
                </a:lnTo>
                <a:lnTo>
                  <a:pt x="290512" y="296574"/>
                </a:lnTo>
                <a:lnTo>
                  <a:pt x="294639" y="283893"/>
                </a:lnTo>
                <a:lnTo>
                  <a:pt x="299502" y="258424"/>
                </a:lnTo>
                <a:lnTo>
                  <a:pt x="301839" y="246577"/>
                </a:lnTo>
                <a:lnTo>
                  <a:pt x="302444" y="232012"/>
                </a:lnTo>
                <a:lnTo>
                  <a:pt x="301895" y="215635"/>
                </a:lnTo>
                <a:lnTo>
                  <a:pt x="300577" y="198049"/>
                </a:lnTo>
                <a:lnTo>
                  <a:pt x="298745" y="182515"/>
                </a:lnTo>
                <a:lnTo>
                  <a:pt x="296572" y="168349"/>
                </a:lnTo>
                <a:lnTo>
                  <a:pt x="294170" y="155095"/>
                </a:lnTo>
                <a:lnTo>
                  <a:pt x="291617" y="145307"/>
                </a:lnTo>
                <a:lnTo>
                  <a:pt x="288962" y="137829"/>
                </a:lnTo>
                <a:lnTo>
                  <a:pt x="286240" y="131890"/>
                </a:lnTo>
                <a:lnTo>
                  <a:pt x="281567" y="125074"/>
                </a:lnTo>
                <a:lnTo>
                  <a:pt x="275595" y="117673"/>
                </a:lnTo>
                <a:lnTo>
                  <a:pt x="268756" y="109881"/>
                </a:lnTo>
                <a:lnTo>
                  <a:pt x="262291" y="103734"/>
                </a:lnTo>
                <a:lnTo>
                  <a:pt x="256077" y="98683"/>
                </a:lnTo>
                <a:lnTo>
                  <a:pt x="250029" y="94364"/>
                </a:lnTo>
                <a:lnTo>
                  <a:pt x="244092" y="91484"/>
                </a:lnTo>
                <a:lnTo>
                  <a:pt x="238229" y="89564"/>
                </a:lnTo>
                <a:lnTo>
                  <a:pt x="232415" y="88284"/>
                </a:lnTo>
                <a:lnTo>
                  <a:pt x="226634" y="87431"/>
                </a:lnTo>
                <a:lnTo>
                  <a:pt x="220875" y="86862"/>
                </a:lnTo>
                <a:lnTo>
                  <a:pt x="215131" y="86483"/>
                </a:lnTo>
                <a:lnTo>
                  <a:pt x="209396" y="86230"/>
                </a:lnTo>
                <a:lnTo>
                  <a:pt x="197945" y="85949"/>
                </a:lnTo>
                <a:lnTo>
                  <a:pt x="191272" y="86827"/>
                </a:lnTo>
                <a:lnTo>
                  <a:pt x="183965" y="88365"/>
                </a:lnTo>
                <a:lnTo>
                  <a:pt x="176237" y="90342"/>
                </a:lnTo>
                <a:lnTo>
                  <a:pt x="168227" y="92613"/>
                </a:lnTo>
                <a:lnTo>
                  <a:pt x="151707" y="97676"/>
                </a:lnTo>
                <a:lnTo>
                  <a:pt x="145206" y="100360"/>
                </a:lnTo>
                <a:lnTo>
                  <a:pt x="139920" y="103101"/>
                </a:lnTo>
                <a:lnTo>
                  <a:pt x="130554" y="108687"/>
                </a:lnTo>
                <a:lnTo>
                  <a:pt x="120041" y="114346"/>
                </a:lnTo>
                <a:lnTo>
                  <a:pt x="111559" y="120035"/>
                </a:lnTo>
                <a:lnTo>
                  <a:pt x="100772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22"/>
          <p:cNvSpPr/>
          <p:nvPr/>
        </p:nvSpPr>
        <p:spPr>
          <a:xfrm>
            <a:off x="1571624" y="3552648"/>
            <a:ext cx="42864" cy="527863"/>
          </a:xfrm>
          <a:custGeom>
            <a:avLst/>
            <a:gdLst/>
            <a:ahLst/>
            <a:cxnLst/>
            <a:rect l="0" t="0" r="0" b="0"/>
            <a:pathLst>
              <a:path w="42864" h="527863">
                <a:moveTo>
                  <a:pt x="42863" y="4939"/>
                </a:moveTo>
                <a:lnTo>
                  <a:pt x="42863" y="389"/>
                </a:lnTo>
                <a:lnTo>
                  <a:pt x="41910" y="0"/>
                </a:lnTo>
                <a:lnTo>
                  <a:pt x="40323" y="694"/>
                </a:lnTo>
                <a:lnTo>
                  <a:pt x="38312" y="2109"/>
                </a:lnTo>
                <a:lnTo>
                  <a:pt x="36971" y="4005"/>
                </a:lnTo>
                <a:lnTo>
                  <a:pt x="36078" y="6221"/>
                </a:lnTo>
                <a:lnTo>
                  <a:pt x="35482" y="8651"/>
                </a:lnTo>
                <a:lnTo>
                  <a:pt x="36037" y="15986"/>
                </a:lnTo>
                <a:lnTo>
                  <a:pt x="37360" y="26592"/>
                </a:lnTo>
                <a:lnTo>
                  <a:pt x="39194" y="39376"/>
                </a:lnTo>
                <a:lnTo>
                  <a:pt x="40417" y="51710"/>
                </a:lnTo>
                <a:lnTo>
                  <a:pt x="41233" y="63742"/>
                </a:lnTo>
                <a:lnTo>
                  <a:pt x="41776" y="75574"/>
                </a:lnTo>
                <a:lnTo>
                  <a:pt x="42380" y="111580"/>
                </a:lnTo>
                <a:lnTo>
                  <a:pt x="42541" y="133183"/>
                </a:lnTo>
                <a:lnTo>
                  <a:pt x="41696" y="151395"/>
                </a:lnTo>
                <a:lnTo>
                  <a:pt x="40180" y="167347"/>
                </a:lnTo>
                <a:lnTo>
                  <a:pt x="38217" y="181791"/>
                </a:lnTo>
                <a:lnTo>
                  <a:pt x="35956" y="195230"/>
                </a:lnTo>
                <a:lnTo>
                  <a:pt x="33495" y="208000"/>
                </a:lnTo>
                <a:lnTo>
                  <a:pt x="30903" y="220323"/>
                </a:lnTo>
                <a:lnTo>
                  <a:pt x="28222" y="241873"/>
                </a:lnTo>
                <a:lnTo>
                  <a:pt x="22703" y="301378"/>
                </a:lnTo>
                <a:lnTo>
                  <a:pt x="19616" y="346875"/>
                </a:lnTo>
                <a:lnTo>
                  <a:pt x="18792" y="364341"/>
                </a:lnTo>
                <a:lnTo>
                  <a:pt x="17291" y="384558"/>
                </a:lnTo>
                <a:lnTo>
                  <a:pt x="13083" y="429881"/>
                </a:lnTo>
                <a:lnTo>
                  <a:pt x="10627" y="447301"/>
                </a:lnTo>
                <a:lnTo>
                  <a:pt x="8037" y="460820"/>
                </a:lnTo>
                <a:lnTo>
                  <a:pt x="5358" y="471737"/>
                </a:lnTo>
                <a:lnTo>
                  <a:pt x="3572" y="479968"/>
                </a:lnTo>
                <a:lnTo>
                  <a:pt x="2382" y="486407"/>
                </a:lnTo>
                <a:lnTo>
                  <a:pt x="1059" y="497055"/>
                </a:lnTo>
                <a:lnTo>
                  <a:pt x="314" y="511855"/>
                </a:lnTo>
                <a:lnTo>
                  <a:pt x="0" y="527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23"/>
          <p:cNvSpPr/>
          <p:nvPr/>
        </p:nvSpPr>
        <p:spPr>
          <a:xfrm>
            <a:off x="2106694" y="3720465"/>
            <a:ext cx="296464" cy="8573"/>
          </a:xfrm>
          <a:custGeom>
            <a:avLst/>
            <a:gdLst/>
            <a:ahLst/>
            <a:cxnLst/>
            <a:rect l="0" t="0" r="0" b="0"/>
            <a:pathLst>
              <a:path w="296464" h="8573">
                <a:moveTo>
                  <a:pt x="22143" y="8572"/>
                </a:moveTo>
                <a:lnTo>
                  <a:pt x="0" y="8572"/>
                </a:lnTo>
                <a:lnTo>
                  <a:pt x="68330" y="8572"/>
                </a:lnTo>
                <a:lnTo>
                  <a:pt x="87224" y="7619"/>
                </a:lnTo>
                <a:lnTo>
                  <a:pt x="149059" y="2680"/>
                </a:lnTo>
                <a:lnTo>
                  <a:pt x="176657" y="1191"/>
                </a:lnTo>
                <a:lnTo>
                  <a:pt x="211149" y="529"/>
                </a:lnTo>
                <a:lnTo>
                  <a:pt x="2964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4"/>
          <p:cNvSpPr/>
          <p:nvPr/>
        </p:nvSpPr>
        <p:spPr>
          <a:xfrm>
            <a:off x="2094547" y="3927396"/>
            <a:ext cx="385763" cy="7382"/>
          </a:xfrm>
          <a:custGeom>
            <a:avLst/>
            <a:gdLst/>
            <a:ahLst/>
            <a:cxnLst/>
            <a:rect l="0" t="0" r="0" b="0"/>
            <a:pathLst>
              <a:path w="385763" h="7382">
                <a:moveTo>
                  <a:pt x="0" y="7381"/>
                </a:moveTo>
                <a:lnTo>
                  <a:pt x="101036" y="7381"/>
                </a:lnTo>
                <a:lnTo>
                  <a:pt x="294381" y="0"/>
                </a:lnTo>
                <a:lnTo>
                  <a:pt x="312459" y="555"/>
                </a:lnTo>
                <a:lnTo>
                  <a:pt x="329274" y="1878"/>
                </a:lnTo>
                <a:lnTo>
                  <a:pt x="356846" y="4935"/>
                </a:lnTo>
                <a:lnTo>
                  <a:pt x="385762" y="7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25"/>
          <p:cNvSpPr/>
          <p:nvPr/>
        </p:nvSpPr>
        <p:spPr>
          <a:xfrm>
            <a:off x="2643187" y="3643312"/>
            <a:ext cx="42500" cy="428626"/>
          </a:xfrm>
          <a:custGeom>
            <a:avLst/>
            <a:gdLst/>
            <a:ahLst/>
            <a:cxnLst/>
            <a:rect l="0" t="0" r="0" b="0"/>
            <a:pathLst>
              <a:path w="42500" h="428626">
                <a:moveTo>
                  <a:pt x="0" y="0"/>
                </a:moveTo>
                <a:lnTo>
                  <a:pt x="4551" y="4551"/>
                </a:lnTo>
                <a:lnTo>
                  <a:pt x="5892" y="7797"/>
                </a:lnTo>
                <a:lnTo>
                  <a:pt x="6785" y="11865"/>
                </a:lnTo>
                <a:lnTo>
                  <a:pt x="7381" y="16483"/>
                </a:lnTo>
                <a:lnTo>
                  <a:pt x="8731" y="20513"/>
                </a:lnTo>
                <a:lnTo>
                  <a:pt x="10583" y="24153"/>
                </a:lnTo>
                <a:lnTo>
                  <a:pt x="12770" y="27532"/>
                </a:lnTo>
                <a:lnTo>
                  <a:pt x="14228" y="30737"/>
                </a:lnTo>
                <a:lnTo>
                  <a:pt x="15201" y="33827"/>
                </a:lnTo>
                <a:lnTo>
                  <a:pt x="15849" y="36839"/>
                </a:lnTo>
                <a:lnTo>
                  <a:pt x="21312" y="59281"/>
                </a:lnTo>
                <a:lnTo>
                  <a:pt x="22780" y="69048"/>
                </a:lnTo>
                <a:lnTo>
                  <a:pt x="23759" y="79370"/>
                </a:lnTo>
                <a:lnTo>
                  <a:pt x="24412" y="90061"/>
                </a:lnTo>
                <a:lnTo>
                  <a:pt x="25800" y="100045"/>
                </a:lnTo>
                <a:lnTo>
                  <a:pt x="27677" y="109560"/>
                </a:lnTo>
                <a:lnTo>
                  <a:pt x="29882" y="118759"/>
                </a:lnTo>
                <a:lnTo>
                  <a:pt x="31351" y="126798"/>
                </a:lnTo>
                <a:lnTo>
                  <a:pt x="32331" y="134062"/>
                </a:lnTo>
                <a:lnTo>
                  <a:pt x="32984" y="140810"/>
                </a:lnTo>
                <a:lnTo>
                  <a:pt x="33419" y="148166"/>
                </a:lnTo>
                <a:lnTo>
                  <a:pt x="33903" y="163959"/>
                </a:lnTo>
                <a:lnTo>
                  <a:pt x="34984" y="176934"/>
                </a:lnTo>
                <a:lnTo>
                  <a:pt x="40105" y="226838"/>
                </a:lnTo>
                <a:lnTo>
                  <a:pt x="41024" y="239808"/>
                </a:lnTo>
                <a:lnTo>
                  <a:pt x="41637" y="251312"/>
                </a:lnTo>
                <a:lnTo>
                  <a:pt x="42318" y="271714"/>
                </a:lnTo>
                <a:lnTo>
                  <a:pt x="42499" y="281155"/>
                </a:lnTo>
                <a:lnTo>
                  <a:pt x="41668" y="290307"/>
                </a:lnTo>
                <a:lnTo>
                  <a:pt x="40161" y="299265"/>
                </a:lnTo>
                <a:lnTo>
                  <a:pt x="38204" y="308096"/>
                </a:lnTo>
                <a:lnTo>
                  <a:pt x="36899" y="316840"/>
                </a:lnTo>
                <a:lnTo>
                  <a:pt x="36030" y="325526"/>
                </a:lnTo>
                <a:lnTo>
                  <a:pt x="35450" y="334175"/>
                </a:lnTo>
                <a:lnTo>
                  <a:pt x="34806" y="348865"/>
                </a:lnTo>
                <a:lnTo>
                  <a:pt x="34443" y="367845"/>
                </a:lnTo>
                <a:lnTo>
                  <a:pt x="3429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26"/>
          <p:cNvSpPr/>
          <p:nvPr/>
        </p:nvSpPr>
        <p:spPr>
          <a:xfrm>
            <a:off x="2807256" y="3680798"/>
            <a:ext cx="290274" cy="425430"/>
          </a:xfrm>
          <a:custGeom>
            <a:avLst/>
            <a:gdLst/>
            <a:ahLst/>
            <a:cxnLst/>
            <a:rect l="0" t="0" r="0" b="0"/>
            <a:pathLst>
              <a:path w="290274" h="425430">
                <a:moveTo>
                  <a:pt x="7381" y="5377"/>
                </a:moveTo>
                <a:lnTo>
                  <a:pt x="7381" y="33747"/>
                </a:lnTo>
                <a:lnTo>
                  <a:pt x="6428" y="42388"/>
                </a:lnTo>
                <a:lnTo>
                  <a:pt x="1489" y="80690"/>
                </a:lnTo>
                <a:lnTo>
                  <a:pt x="596" y="88923"/>
                </a:lnTo>
                <a:lnTo>
                  <a:pt x="0" y="95364"/>
                </a:lnTo>
                <a:lnTo>
                  <a:pt x="555" y="104421"/>
                </a:lnTo>
                <a:lnTo>
                  <a:pt x="1878" y="115221"/>
                </a:lnTo>
                <a:lnTo>
                  <a:pt x="3712" y="127184"/>
                </a:lnTo>
                <a:lnTo>
                  <a:pt x="4935" y="138016"/>
                </a:lnTo>
                <a:lnTo>
                  <a:pt x="5750" y="148096"/>
                </a:lnTo>
                <a:lnTo>
                  <a:pt x="6294" y="157673"/>
                </a:lnTo>
                <a:lnTo>
                  <a:pt x="9438" y="170854"/>
                </a:lnTo>
                <a:lnTo>
                  <a:pt x="11610" y="175702"/>
                </a:lnTo>
                <a:lnTo>
                  <a:pt x="14010" y="178935"/>
                </a:lnTo>
                <a:lnTo>
                  <a:pt x="16563" y="181089"/>
                </a:lnTo>
                <a:lnTo>
                  <a:pt x="21939" y="184436"/>
                </a:lnTo>
                <a:lnTo>
                  <a:pt x="27504" y="189099"/>
                </a:lnTo>
                <a:lnTo>
                  <a:pt x="30321" y="190723"/>
                </a:lnTo>
                <a:lnTo>
                  <a:pt x="35992" y="192528"/>
                </a:lnTo>
                <a:lnTo>
                  <a:pt x="44539" y="193544"/>
                </a:lnTo>
                <a:lnTo>
                  <a:pt x="47393" y="192734"/>
                </a:lnTo>
                <a:lnTo>
                  <a:pt x="53104" y="189294"/>
                </a:lnTo>
                <a:lnTo>
                  <a:pt x="61358" y="187130"/>
                </a:lnTo>
                <a:lnTo>
                  <a:pt x="66225" y="186553"/>
                </a:lnTo>
                <a:lnTo>
                  <a:pt x="75186" y="184263"/>
                </a:lnTo>
                <a:lnTo>
                  <a:pt x="86874" y="180832"/>
                </a:lnTo>
                <a:lnTo>
                  <a:pt x="100381" y="176639"/>
                </a:lnTo>
                <a:lnTo>
                  <a:pt x="111291" y="172892"/>
                </a:lnTo>
                <a:lnTo>
                  <a:pt x="120469" y="169441"/>
                </a:lnTo>
                <a:lnTo>
                  <a:pt x="128493" y="166188"/>
                </a:lnTo>
                <a:lnTo>
                  <a:pt x="138605" y="163066"/>
                </a:lnTo>
                <a:lnTo>
                  <a:pt x="150109" y="160033"/>
                </a:lnTo>
                <a:lnTo>
                  <a:pt x="162540" y="157058"/>
                </a:lnTo>
                <a:lnTo>
                  <a:pt x="172733" y="155076"/>
                </a:lnTo>
                <a:lnTo>
                  <a:pt x="181433" y="153753"/>
                </a:lnTo>
                <a:lnTo>
                  <a:pt x="189138" y="152872"/>
                </a:lnTo>
                <a:lnTo>
                  <a:pt x="198085" y="150379"/>
                </a:lnTo>
                <a:lnTo>
                  <a:pt x="207859" y="146812"/>
                </a:lnTo>
                <a:lnTo>
                  <a:pt x="218186" y="142530"/>
                </a:lnTo>
                <a:lnTo>
                  <a:pt x="226023" y="138722"/>
                </a:lnTo>
                <a:lnTo>
                  <a:pt x="232199" y="135231"/>
                </a:lnTo>
                <a:lnTo>
                  <a:pt x="237270" y="131951"/>
                </a:lnTo>
                <a:lnTo>
                  <a:pt x="245444" y="125767"/>
                </a:lnTo>
                <a:lnTo>
                  <a:pt x="252252" y="119843"/>
                </a:lnTo>
                <a:lnTo>
                  <a:pt x="258452" y="114036"/>
                </a:lnTo>
                <a:lnTo>
                  <a:pt x="260487" y="110201"/>
                </a:lnTo>
                <a:lnTo>
                  <a:pt x="262747" y="100860"/>
                </a:lnTo>
                <a:lnTo>
                  <a:pt x="264020" y="89442"/>
                </a:lnTo>
                <a:lnTo>
                  <a:pt x="263246" y="82375"/>
                </a:lnTo>
                <a:lnTo>
                  <a:pt x="261778" y="72901"/>
                </a:lnTo>
                <a:lnTo>
                  <a:pt x="259846" y="61823"/>
                </a:lnTo>
                <a:lnTo>
                  <a:pt x="257606" y="53485"/>
                </a:lnTo>
                <a:lnTo>
                  <a:pt x="252577" y="41681"/>
                </a:lnTo>
                <a:lnTo>
                  <a:pt x="249707" y="30719"/>
                </a:lnTo>
                <a:lnTo>
                  <a:pt x="247479" y="19498"/>
                </a:lnTo>
                <a:lnTo>
                  <a:pt x="243314" y="8160"/>
                </a:lnTo>
                <a:lnTo>
                  <a:pt x="240164" y="169"/>
                </a:lnTo>
                <a:lnTo>
                  <a:pt x="239722" y="0"/>
                </a:lnTo>
                <a:lnTo>
                  <a:pt x="239428" y="840"/>
                </a:lnTo>
                <a:lnTo>
                  <a:pt x="239100" y="13838"/>
                </a:lnTo>
                <a:lnTo>
                  <a:pt x="238873" y="95402"/>
                </a:lnTo>
                <a:lnTo>
                  <a:pt x="239814" y="106351"/>
                </a:lnTo>
                <a:lnTo>
                  <a:pt x="241394" y="117460"/>
                </a:lnTo>
                <a:lnTo>
                  <a:pt x="243399" y="128677"/>
                </a:lnTo>
                <a:lnTo>
                  <a:pt x="244736" y="139012"/>
                </a:lnTo>
                <a:lnTo>
                  <a:pt x="245628" y="148759"/>
                </a:lnTo>
                <a:lnTo>
                  <a:pt x="246222" y="158115"/>
                </a:lnTo>
                <a:lnTo>
                  <a:pt x="246883" y="176130"/>
                </a:lnTo>
                <a:lnTo>
                  <a:pt x="247059" y="184935"/>
                </a:lnTo>
                <a:lnTo>
                  <a:pt x="249081" y="203187"/>
                </a:lnTo>
                <a:lnTo>
                  <a:pt x="256408" y="256488"/>
                </a:lnTo>
                <a:lnTo>
                  <a:pt x="260077" y="278511"/>
                </a:lnTo>
                <a:lnTo>
                  <a:pt x="263475" y="296051"/>
                </a:lnTo>
                <a:lnTo>
                  <a:pt x="266692" y="310602"/>
                </a:lnTo>
                <a:lnTo>
                  <a:pt x="268838" y="323161"/>
                </a:lnTo>
                <a:lnTo>
                  <a:pt x="270268" y="334390"/>
                </a:lnTo>
                <a:lnTo>
                  <a:pt x="271221" y="344734"/>
                </a:lnTo>
                <a:lnTo>
                  <a:pt x="272810" y="353535"/>
                </a:lnTo>
                <a:lnTo>
                  <a:pt x="274821" y="361307"/>
                </a:lnTo>
                <a:lnTo>
                  <a:pt x="277114" y="368393"/>
                </a:lnTo>
                <a:lnTo>
                  <a:pt x="279662" y="381347"/>
                </a:lnTo>
                <a:lnTo>
                  <a:pt x="280795" y="392502"/>
                </a:lnTo>
                <a:lnTo>
                  <a:pt x="281298" y="400635"/>
                </a:lnTo>
                <a:lnTo>
                  <a:pt x="282385" y="404137"/>
                </a:lnTo>
                <a:lnTo>
                  <a:pt x="288433" y="414062"/>
                </a:lnTo>
                <a:lnTo>
                  <a:pt x="290273" y="425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7"/>
          <p:cNvSpPr/>
          <p:nvPr/>
        </p:nvSpPr>
        <p:spPr>
          <a:xfrm>
            <a:off x="3243262" y="3797617"/>
            <a:ext cx="231459" cy="282894"/>
          </a:xfrm>
          <a:custGeom>
            <a:avLst/>
            <a:gdLst/>
            <a:ahLst/>
            <a:cxnLst/>
            <a:rect l="0" t="0" r="0" b="0"/>
            <a:pathLst>
              <a:path w="231459" h="282894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11931" y="26694"/>
                </a:lnTo>
                <a:lnTo>
                  <a:pt x="14622" y="31131"/>
                </a:lnTo>
                <a:lnTo>
                  <a:pt x="17368" y="35994"/>
                </a:lnTo>
                <a:lnTo>
                  <a:pt x="20151" y="41141"/>
                </a:lnTo>
                <a:lnTo>
                  <a:pt x="25784" y="49400"/>
                </a:lnTo>
                <a:lnTo>
                  <a:pt x="31462" y="57198"/>
                </a:lnTo>
                <a:lnTo>
                  <a:pt x="34310" y="61945"/>
                </a:lnTo>
                <a:lnTo>
                  <a:pt x="37161" y="67014"/>
                </a:lnTo>
                <a:lnTo>
                  <a:pt x="40966" y="72299"/>
                </a:lnTo>
                <a:lnTo>
                  <a:pt x="45408" y="77727"/>
                </a:lnTo>
                <a:lnTo>
                  <a:pt x="50275" y="83250"/>
                </a:lnTo>
                <a:lnTo>
                  <a:pt x="55424" y="88838"/>
                </a:lnTo>
                <a:lnTo>
                  <a:pt x="66225" y="100126"/>
                </a:lnTo>
                <a:lnTo>
                  <a:pt x="100057" y="134312"/>
                </a:lnTo>
                <a:lnTo>
                  <a:pt x="104804" y="140024"/>
                </a:lnTo>
                <a:lnTo>
                  <a:pt x="108922" y="145737"/>
                </a:lnTo>
                <a:lnTo>
                  <a:pt x="112620" y="151451"/>
                </a:lnTo>
                <a:lnTo>
                  <a:pt x="116990" y="157165"/>
                </a:lnTo>
                <a:lnTo>
                  <a:pt x="121808" y="162879"/>
                </a:lnTo>
                <a:lnTo>
                  <a:pt x="126926" y="168594"/>
                </a:lnTo>
                <a:lnTo>
                  <a:pt x="137691" y="180023"/>
                </a:lnTo>
                <a:lnTo>
                  <a:pt x="164712" y="207528"/>
                </a:lnTo>
                <a:lnTo>
                  <a:pt x="169815" y="212647"/>
                </a:lnTo>
                <a:lnTo>
                  <a:pt x="174170" y="217965"/>
                </a:lnTo>
                <a:lnTo>
                  <a:pt x="178026" y="223415"/>
                </a:lnTo>
                <a:lnTo>
                  <a:pt x="181549" y="228953"/>
                </a:lnTo>
                <a:lnTo>
                  <a:pt x="185803" y="233598"/>
                </a:lnTo>
                <a:lnTo>
                  <a:pt x="190543" y="237647"/>
                </a:lnTo>
                <a:lnTo>
                  <a:pt x="195609" y="241299"/>
                </a:lnTo>
                <a:lnTo>
                  <a:pt x="200891" y="245638"/>
                </a:lnTo>
                <a:lnTo>
                  <a:pt x="206317" y="250437"/>
                </a:lnTo>
                <a:lnTo>
                  <a:pt x="216474" y="259895"/>
                </a:lnTo>
                <a:lnTo>
                  <a:pt x="220516" y="263751"/>
                </a:lnTo>
                <a:lnTo>
                  <a:pt x="231458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28"/>
          <p:cNvSpPr/>
          <p:nvPr/>
        </p:nvSpPr>
        <p:spPr>
          <a:xfrm>
            <a:off x="3140392" y="3823335"/>
            <a:ext cx="265748" cy="325756"/>
          </a:xfrm>
          <a:custGeom>
            <a:avLst/>
            <a:gdLst/>
            <a:ahLst/>
            <a:cxnLst/>
            <a:rect l="0" t="0" r="0" b="0"/>
            <a:pathLst>
              <a:path w="265748" h="325756">
                <a:moveTo>
                  <a:pt x="265747" y="0"/>
                </a:moveTo>
                <a:lnTo>
                  <a:pt x="252095" y="9101"/>
                </a:lnTo>
                <a:lnTo>
                  <a:pt x="247121" y="12735"/>
                </a:lnTo>
                <a:lnTo>
                  <a:pt x="239054" y="19312"/>
                </a:lnTo>
                <a:lnTo>
                  <a:pt x="232294" y="25411"/>
                </a:lnTo>
                <a:lnTo>
                  <a:pt x="225162" y="32249"/>
                </a:lnTo>
                <a:lnTo>
                  <a:pt x="148578" y="108597"/>
                </a:lnTo>
                <a:lnTo>
                  <a:pt x="142867" y="115261"/>
                </a:lnTo>
                <a:lnTo>
                  <a:pt x="137155" y="122560"/>
                </a:lnTo>
                <a:lnTo>
                  <a:pt x="131442" y="130284"/>
                </a:lnTo>
                <a:lnTo>
                  <a:pt x="120014" y="146487"/>
                </a:lnTo>
                <a:lnTo>
                  <a:pt x="114299" y="154807"/>
                </a:lnTo>
                <a:lnTo>
                  <a:pt x="107632" y="162260"/>
                </a:lnTo>
                <a:lnTo>
                  <a:pt x="100330" y="169133"/>
                </a:lnTo>
                <a:lnTo>
                  <a:pt x="92604" y="175620"/>
                </a:lnTo>
                <a:lnTo>
                  <a:pt x="84596" y="183755"/>
                </a:lnTo>
                <a:lnTo>
                  <a:pt x="76400" y="192988"/>
                </a:lnTo>
                <a:lnTo>
                  <a:pt x="68078" y="202954"/>
                </a:lnTo>
                <a:lnTo>
                  <a:pt x="60626" y="212455"/>
                </a:lnTo>
                <a:lnTo>
                  <a:pt x="53752" y="221646"/>
                </a:lnTo>
                <a:lnTo>
                  <a:pt x="47265" y="230632"/>
                </a:lnTo>
                <a:lnTo>
                  <a:pt x="41035" y="237574"/>
                </a:lnTo>
                <a:lnTo>
                  <a:pt x="34976" y="243155"/>
                </a:lnTo>
                <a:lnTo>
                  <a:pt x="29033" y="247828"/>
                </a:lnTo>
                <a:lnTo>
                  <a:pt x="23165" y="254754"/>
                </a:lnTo>
                <a:lnTo>
                  <a:pt x="17348" y="263181"/>
                </a:lnTo>
                <a:lnTo>
                  <a:pt x="11565" y="272609"/>
                </a:lnTo>
                <a:lnTo>
                  <a:pt x="7710" y="279846"/>
                </a:lnTo>
                <a:lnTo>
                  <a:pt x="5140" y="285624"/>
                </a:lnTo>
                <a:lnTo>
                  <a:pt x="2285" y="294584"/>
                </a:lnTo>
                <a:lnTo>
                  <a:pt x="1016" y="301741"/>
                </a:lnTo>
                <a:lnTo>
                  <a:pt x="451" y="308097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29"/>
          <p:cNvSpPr/>
          <p:nvPr/>
        </p:nvSpPr>
        <p:spPr>
          <a:xfrm>
            <a:off x="2540317" y="4286250"/>
            <a:ext cx="925831" cy="68580"/>
          </a:xfrm>
          <a:custGeom>
            <a:avLst/>
            <a:gdLst/>
            <a:ahLst/>
            <a:cxnLst/>
            <a:rect l="0" t="0" r="0" b="0"/>
            <a:pathLst>
              <a:path w="925831" h="68580">
                <a:moveTo>
                  <a:pt x="0" y="0"/>
                </a:moveTo>
                <a:lnTo>
                  <a:pt x="24702" y="0"/>
                </a:lnTo>
                <a:lnTo>
                  <a:pt x="57969" y="2540"/>
                </a:lnTo>
                <a:lnTo>
                  <a:pt x="105774" y="6843"/>
                </a:lnTo>
                <a:lnTo>
                  <a:pt x="155595" y="11931"/>
                </a:lnTo>
                <a:lnTo>
                  <a:pt x="226634" y="17368"/>
                </a:lnTo>
                <a:lnTo>
                  <a:pt x="301704" y="22006"/>
                </a:lnTo>
                <a:lnTo>
                  <a:pt x="354118" y="24068"/>
                </a:lnTo>
                <a:lnTo>
                  <a:pt x="415756" y="25228"/>
                </a:lnTo>
                <a:lnTo>
                  <a:pt x="470215" y="25572"/>
                </a:lnTo>
                <a:lnTo>
                  <a:pt x="487784" y="26573"/>
                </a:lnTo>
                <a:lnTo>
                  <a:pt x="505212" y="28193"/>
                </a:lnTo>
                <a:lnTo>
                  <a:pt x="522546" y="30225"/>
                </a:lnTo>
                <a:lnTo>
                  <a:pt x="719134" y="46222"/>
                </a:lnTo>
                <a:lnTo>
                  <a:pt x="752790" y="49865"/>
                </a:lnTo>
                <a:lnTo>
                  <a:pt x="779037" y="53245"/>
                </a:lnTo>
                <a:lnTo>
                  <a:pt x="803203" y="55499"/>
                </a:lnTo>
                <a:lnTo>
                  <a:pt x="825981" y="57002"/>
                </a:lnTo>
                <a:lnTo>
                  <a:pt x="877195" y="59116"/>
                </a:lnTo>
                <a:lnTo>
                  <a:pt x="895642" y="60564"/>
                </a:lnTo>
                <a:lnTo>
                  <a:pt x="925830" y="6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30"/>
          <p:cNvSpPr/>
          <p:nvPr/>
        </p:nvSpPr>
        <p:spPr>
          <a:xfrm>
            <a:off x="2703194" y="4517707"/>
            <a:ext cx="17146" cy="265748"/>
          </a:xfrm>
          <a:custGeom>
            <a:avLst/>
            <a:gdLst/>
            <a:ahLst/>
            <a:cxnLst/>
            <a:rect l="0" t="0" r="0" b="0"/>
            <a:pathLst>
              <a:path w="17146" h="265748">
                <a:moveTo>
                  <a:pt x="0" y="0"/>
                </a:moveTo>
                <a:lnTo>
                  <a:pt x="4551" y="9102"/>
                </a:lnTo>
                <a:lnTo>
                  <a:pt x="6845" y="20355"/>
                </a:lnTo>
                <a:lnTo>
                  <a:pt x="9326" y="36430"/>
                </a:lnTo>
                <a:lnTo>
                  <a:pt x="11932" y="55720"/>
                </a:lnTo>
                <a:lnTo>
                  <a:pt x="13670" y="81914"/>
                </a:lnTo>
                <a:lnTo>
                  <a:pt x="14829" y="112712"/>
                </a:lnTo>
                <a:lnTo>
                  <a:pt x="17145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31"/>
          <p:cNvSpPr/>
          <p:nvPr/>
        </p:nvSpPr>
        <p:spPr>
          <a:xfrm>
            <a:off x="2927624" y="4547741"/>
            <a:ext cx="298494" cy="398592"/>
          </a:xfrm>
          <a:custGeom>
            <a:avLst/>
            <a:gdLst/>
            <a:ahLst/>
            <a:cxnLst/>
            <a:rect l="0" t="0" r="0" b="0"/>
            <a:pathLst>
              <a:path w="298494" h="398592">
                <a:moveTo>
                  <a:pt x="15601" y="4256"/>
                </a:moveTo>
                <a:lnTo>
                  <a:pt x="15601" y="20739"/>
                </a:lnTo>
                <a:lnTo>
                  <a:pt x="13061" y="30950"/>
                </a:lnTo>
                <a:lnTo>
                  <a:pt x="11050" y="36339"/>
                </a:lnTo>
                <a:lnTo>
                  <a:pt x="8757" y="44695"/>
                </a:lnTo>
                <a:lnTo>
                  <a:pt x="6275" y="55028"/>
                </a:lnTo>
                <a:lnTo>
                  <a:pt x="3669" y="66679"/>
                </a:lnTo>
                <a:lnTo>
                  <a:pt x="1931" y="79209"/>
                </a:lnTo>
                <a:lnTo>
                  <a:pt x="773" y="92325"/>
                </a:lnTo>
                <a:lnTo>
                  <a:pt x="0" y="105831"/>
                </a:lnTo>
                <a:lnTo>
                  <a:pt x="438" y="116740"/>
                </a:lnTo>
                <a:lnTo>
                  <a:pt x="1682" y="125918"/>
                </a:lnTo>
                <a:lnTo>
                  <a:pt x="3464" y="133941"/>
                </a:lnTo>
                <a:lnTo>
                  <a:pt x="5444" y="145397"/>
                </a:lnTo>
                <a:lnTo>
                  <a:pt x="5972" y="149785"/>
                </a:lnTo>
                <a:lnTo>
                  <a:pt x="7276" y="153663"/>
                </a:lnTo>
                <a:lnTo>
                  <a:pt x="12711" y="163671"/>
                </a:lnTo>
                <a:lnTo>
                  <a:pt x="15697" y="172669"/>
                </a:lnTo>
                <a:lnTo>
                  <a:pt x="22868" y="182562"/>
                </a:lnTo>
                <a:lnTo>
                  <a:pt x="31213" y="183516"/>
                </a:lnTo>
                <a:lnTo>
                  <a:pt x="42542" y="183939"/>
                </a:lnTo>
                <a:lnTo>
                  <a:pt x="50752" y="184128"/>
                </a:lnTo>
                <a:lnTo>
                  <a:pt x="55227" y="183226"/>
                </a:lnTo>
                <a:lnTo>
                  <a:pt x="60116" y="181672"/>
                </a:lnTo>
                <a:lnTo>
                  <a:pt x="65280" y="179683"/>
                </a:lnTo>
                <a:lnTo>
                  <a:pt x="72533" y="176453"/>
                </a:lnTo>
                <a:lnTo>
                  <a:pt x="90751" y="167783"/>
                </a:lnTo>
                <a:lnTo>
                  <a:pt x="100944" y="161852"/>
                </a:lnTo>
                <a:lnTo>
                  <a:pt x="111549" y="155040"/>
                </a:lnTo>
                <a:lnTo>
                  <a:pt x="122428" y="147641"/>
                </a:lnTo>
                <a:lnTo>
                  <a:pt x="131587" y="140803"/>
                </a:lnTo>
                <a:lnTo>
                  <a:pt x="139597" y="134341"/>
                </a:lnTo>
                <a:lnTo>
                  <a:pt x="146842" y="128126"/>
                </a:lnTo>
                <a:lnTo>
                  <a:pt x="155482" y="121127"/>
                </a:lnTo>
                <a:lnTo>
                  <a:pt x="175243" y="105729"/>
                </a:lnTo>
                <a:lnTo>
                  <a:pt x="183941" y="98575"/>
                </a:lnTo>
                <a:lnTo>
                  <a:pt x="191645" y="91900"/>
                </a:lnTo>
                <a:lnTo>
                  <a:pt x="198686" y="85545"/>
                </a:lnTo>
                <a:lnTo>
                  <a:pt x="214129" y="70865"/>
                </a:lnTo>
                <a:lnTo>
                  <a:pt x="222248" y="62949"/>
                </a:lnTo>
                <a:lnTo>
                  <a:pt x="229566" y="54815"/>
                </a:lnTo>
                <a:lnTo>
                  <a:pt x="236349" y="46535"/>
                </a:lnTo>
                <a:lnTo>
                  <a:pt x="242776" y="38157"/>
                </a:lnTo>
                <a:lnTo>
                  <a:pt x="248013" y="29714"/>
                </a:lnTo>
                <a:lnTo>
                  <a:pt x="252457" y="21228"/>
                </a:lnTo>
                <a:lnTo>
                  <a:pt x="256373" y="12713"/>
                </a:lnTo>
                <a:lnTo>
                  <a:pt x="259935" y="7037"/>
                </a:lnTo>
                <a:lnTo>
                  <a:pt x="263263" y="3252"/>
                </a:lnTo>
                <a:lnTo>
                  <a:pt x="267595" y="0"/>
                </a:lnTo>
                <a:lnTo>
                  <a:pt x="267417" y="467"/>
                </a:lnTo>
                <a:lnTo>
                  <a:pt x="266346" y="1729"/>
                </a:lnTo>
                <a:lnTo>
                  <a:pt x="265632" y="3524"/>
                </a:lnTo>
                <a:lnTo>
                  <a:pt x="264626" y="10601"/>
                </a:lnTo>
                <a:lnTo>
                  <a:pt x="264329" y="19683"/>
                </a:lnTo>
                <a:lnTo>
                  <a:pt x="264219" y="44787"/>
                </a:lnTo>
                <a:lnTo>
                  <a:pt x="263261" y="51280"/>
                </a:lnTo>
                <a:lnTo>
                  <a:pt x="261670" y="58465"/>
                </a:lnTo>
                <a:lnTo>
                  <a:pt x="259657" y="66113"/>
                </a:lnTo>
                <a:lnTo>
                  <a:pt x="258315" y="81689"/>
                </a:lnTo>
                <a:lnTo>
                  <a:pt x="257420" y="102551"/>
                </a:lnTo>
                <a:lnTo>
                  <a:pt x="255984" y="174908"/>
                </a:lnTo>
                <a:lnTo>
                  <a:pt x="256819" y="191367"/>
                </a:lnTo>
                <a:lnTo>
                  <a:pt x="258328" y="209959"/>
                </a:lnTo>
                <a:lnTo>
                  <a:pt x="260286" y="229974"/>
                </a:lnTo>
                <a:lnTo>
                  <a:pt x="262544" y="246174"/>
                </a:lnTo>
                <a:lnTo>
                  <a:pt x="265002" y="259832"/>
                </a:lnTo>
                <a:lnTo>
                  <a:pt x="267593" y="271796"/>
                </a:lnTo>
                <a:lnTo>
                  <a:pt x="269321" y="284533"/>
                </a:lnTo>
                <a:lnTo>
                  <a:pt x="270472" y="297787"/>
                </a:lnTo>
                <a:lnTo>
                  <a:pt x="271240" y="311386"/>
                </a:lnTo>
                <a:lnTo>
                  <a:pt x="273657" y="324262"/>
                </a:lnTo>
                <a:lnTo>
                  <a:pt x="277173" y="336656"/>
                </a:lnTo>
                <a:lnTo>
                  <a:pt x="281422" y="348728"/>
                </a:lnTo>
                <a:lnTo>
                  <a:pt x="284255" y="357729"/>
                </a:lnTo>
                <a:lnTo>
                  <a:pt x="286143" y="364683"/>
                </a:lnTo>
                <a:lnTo>
                  <a:pt x="288242" y="374948"/>
                </a:lnTo>
                <a:lnTo>
                  <a:pt x="289174" y="382685"/>
                </a:lnTo>
                <a:lnTo>
                  <a:pt x="290376" y="386083"/>
                </a:lnTo>
                <a:lnTo>
                  <a:pt x="292129" y="389300"/>
                </a:lnTo>
                <a:lnTo>
                  <a:pt x="298493" y="3985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32"/>
          <p:cNvSpPr/>
          <p:nvPr/>
        </p:nvSpPr>
        <p:spPr>
          <a:xfrm>
            <a:off x="1340167" y="4157662"/>
            <a:ext cx="882968" cy="60009"/>
          </a:xfrm>
          <a:custGeom>
            <a:avLst/>
            <a:gdLst/>
            <a:ahLst/>
            <a:cxnLst/>
            <a:rect l="0" t="0" r="0" b="0"/>
            <a:pathLst>
              <a:path w="882968" h="60009">
                <a:moveTo>
                  <a:pt x="0" y="60008"/>
                </a:moveTo>
                <a:lnTo>
                  <a:pt x="4551" y="55457"/>
                </a:lnTo>
                <a:lnTo>
                  <a:pt x="8749" y="54116"/>
                </a:lnTo>
                <a:lnTo>
                  <a:pt x="21033" y="52627"/>
                </a:lnTo>
                <a:lnTo>
                  <a:pt x="46312" y="51670"/>
                </a:lnTo>
                <a:lnTo>
                  <a:pt x="61540" y="51540"/>
                </a:lnTo>
                <a:lnTo>
                  <a:pt x="74364" y="50552"/>
                </a:lnTo>
                <a:lnTo>
                  <a:pt x="108933" y="46915"/>
                </a:lnTo>
                <a:lnTo>
                  <a:pt x="170017" y="42124"/>
                </a:lnTo>
                <a:lnTo>
                  <a:pt x="207642" y="39513"/>
                </a:lnTo>
                <a:lnTo>
                  <a:pt x="267228" y="36611"/>
                </a:lnTo>
                <a:lnTo>
                  <a:pt x="292452" y="35837"/>
                </a:lnTo>
                <a:lnTo>
                  <a:pt x="315935" y="34369"/>
                </a:lnTo>
                <a:lnTo>
                  <a:pt x="338259" y="32438"/>
                </a:lnTo>
                <a:lnTo>
                  <a:pt x="359808" y="30198"/>
                </a:lnTo>
                <a:lnTo>
                  <a:pt x="379890" y="28704"/>
                </a:lnTo>
                <a:lnTo>
                  <a:pt x="398992" y="27709"/>
                </a:lnTo>
                <a:lnTo>
                  <a:pt x="417442" y="27045"/>
                </a:lnTo>
                <a:lnTo>
                  <a:pt x="436410" y="25650"/>
                </a:lnTo>
                <a:lnTo>
                  <a:pt x="455722" y="23768"/>
                </a:lnTo>
                <a:lnTo>
                  <a:pt x="475265" y="21560"/>
                </a:lnTo>
                <a:lnTo>
                  <a:pt x="557939" y="16568"/>
                </a:lnTo>
                <a:lnTo>
                  <a:pt x="655643" y="11173"/>
                </a:lnTo>
                <a:lnTo>
                  <a:pt x="724467" y="5601"/>
                </a:lnTo>
                <a:lnTo>
                  <a:pt x="755393" y="3734"/>
                </a:lnTo>
                <a:lnTo>
                  <a:pt x="815155" y="1660"/>
                </a:lnTo>
                <a:lnTo>
                  <a:pt x="8829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33"/>
          <p:cNvSpPr/>
          <p:nvPr/>
        </p:nvSpPr>
        <p:spPr>
          <a:xfrm>
            <a:off x="1563052" y="4423410"/>
            <a:ext cx="8573" cy="351473"/>
          </a:xfrm>
          <a:custGeom>
            <a:avLst/>
            <a:gdLst/>
            <a:ahLst/>
            <a:cxnLst/>
            <a:rect l="0" t="0" r="0" b="0"/>
            <a:pathLst>
              <a:path w="8573" h="351473">
                <a:moveTo>
                  <a:pt x="8572" y="0"/>
                </a:moveTo>
                <a:lnTo>
                  <a:pt x="8572" y="155407"/>
                </a:lnTo>
                <a:lnTo>
                  <a:pt x="7620" y="163612"/>
                </a:lnTo>
                <a:lnTo>
                  <a:pt x="6032" y="171939"/>
                </a:lnTo>
                <a:lnTo>
                  <a:pt x="4022" y="180348"/>
                </a:lnTo>
                <a:lnTo>
                  <a:pt x="2681" y="190717"/>
                </a:lnTo>
                <a:lnTo>
                  <a:pt x="1787" y="202392"/>
                </a:lnTo>
                <a:lnTo>
                  <a:pt x="794" y="226160"/>
                </a:lnTo>
                <a:lnTo>
                  <a:pt x="235" y="254653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34"/>
          <p:cNvSpPr/>
          <p:nvPr/>
        </p:nvSpPr>
        <p:spPr>
          <a:xfrm>
            <a:off x="1738138" y="4416533"/>
            <a:ext cx="270685" cy="478365"/>
          </a:xfrm>
          <a:custGeom>
            <a:avLst/>
            <a:gdLst/>
            <a:ahLst/>
            <a:cxnLst/>
            <a:rect l="0" t="0" r="0" b="0"/>
            <a:pathLst>
              <a:path w="270685" h="478365">
                <a:moveTo>
                  <a:pt x="22081" y="24021"/>
                </a:moveTo>
                <a:lnTo>
                  <a:pt x="17531" y="37674"/>
                </a:lnTo>
                <a:lnTo>
                  <a:pt x="14701" y="50716"/>
                </a:lnTo>
                <a:lnTo>
                  <a:pt x="9311" y="65162"/>
                </a:lnTo>
                <a:lnTo>
                  <a:pt x="6881" y="75962"/>
                </a:lnTo>
                <a:lnTo>
                  <a:pt x="6233" y="81508"/>
                </a:lnTo>
                <a:lnTo>
                  <a:pt x="5801" y="90921"/>
                </a:lnTo>
                <a:lnTo>
                  <a:pt x="5107" y="134391"/>
                </a:lnTo>
                <a:lnTo>
                  <a:pt x="4947" y="182787"/>
                </a:lnTo>
                <a:lnTo>
                  <a:pt x="2401" y="197454"/>
                </a:lnTo>
                <a:lnTo>
                  <a:pt x="389" y="205366"/>
                </a:lnTo>
                <a:lnTo>
                  <a:pt x="0" y="211593"/>
                </a:lnTo>
                <a:lnTo>
                  <a:pt x="693" y="216697"/>
                </a:lnTo>
                <a:lnTo>
                  <a:pt x="3050" y="225860"/>
                </a:lnTo>
                <a:lnTo>
                  <a:pt x="4378" y="240776"/>
                </a:lnTo>
                <a:lnTo>
                  <a:pt x="4688" y="248310"/>
                </a:lnTo>
                <a:lnTo>
                  <a:pt x="5723" y="251652"/>
                </a:lnTo>
                <a:lnTo>
                  <a:pt x="9414" y="257906"/>
                </a:lnTo>
                <a:lnTo>
                  <a:pt x="11731" y="259954"/>
                </a:lnTo>
                <a:lnTo>
                  <a:pt x="14229" y="261321"/>
                </a:lnTo>
                <a:lnTo>
                  <a:pt x="19544" y="262838"/>
                </a:lnTo>
                <a:lnTo>
                  <a:pt x="25081" y="263512"/>
                </a:lnTo>
                <a:lnTo>
                  <a:pt x="33257" y="261272"/>
                </a:lnTo>
                <a:lnTo>
                  <a:pt x="38104" y="259341"/>
                </a:lnTo>
                <a:lnTo>
                  <a:pt x="43241" y="258054"/>
                </a:lnTo>
                <a:lnTo>
                  <a:pt x="48570" y="257195"/>
                </a:lnTo>
                <a:lnTo>
                  <a:pt x="54028" y="256624"/>
                </a:lnTo>
                <a:lnTo>
                  <a:pt x="58619" y="255289"/>
                </a:lnTo>
                <a:lnTo>
                  <a:pt x="66260" y="251267"/>
                </a:lnTo>
                <a:lnTo>
                  <a:pt x="73442" y="246004"/>
                </a:lnTo>
                <a:lnTo>
                  <a:pt x="94121" y="229995"/>
                </a:lnTo>
                <a:lnTo>
                  <a:pt x="104398" y="223250"/>
                </a:lnTo>
                <a:lnTo>
                  <a:pt x="114107" y="217801"/>
                </a:lnTo>
                <a:lnTo>
                  <a:pt x="123436" y="213215"/>
                </a:lnTo>
                <a:lnTo>
                  <a:pt x="133466" y="207301"/>
                </a:lnTo>
                <a:lnTo>
                  <a:pt x="143963" y="200500"/>
                </a:lnTo>
                <a:lnTo>
                  <a:pt x="154771" y="193109"/>
                </a:lnTo>
                <a:lnTo>
                  <a:pt x="163881" y="186277"/>
                </a:lnTo>
                <a:lnTo>
                  <a:pt x="171859" y="179817"/>
                </a:lnTo>
                <a:lnTo>
                  <a:pt x="179083" y="173605"/>
                </a:lnTo>
                <a:lnTo>
                  <a:pt x="185805" y="168511"/>
                </a:lnTo>
                <a:lnTo>
                  <a:pt x="192190" y="164163"/>
                </a:lnTo>
                <a:lnTo>
                  <a:pt x="198352" y="160312"/>
                </a:lnTo>
                <a:lnTo>
                  <a:pt x="203413" y="156792"/>
                </a:lnTo>
                <a:lnTo>
                  <a:pt x="211576" y="150341"/>
                </a:lnTo>
                <a:lnTo>
                  <a:pt x="216038" y="146334"/>
                </a:lnTo>
                <a:lnTo>
                  <a:pt x="226077" y="136803"/>
                </a:lnTo>
                <a:lnTo>
                  <a:pt x="242439" y="120727"/>
                </a:lnTo>
                <a:lnTo>
                  <a:pt x="246139" y="115162"/>
                </a:lnTo>
                <a:lnTo>
                  <a:pt x="250250" y="103898"/>
                </a:lnTo>
                <a:lnTo>
                  <a:pt x="252077" y="92542"/>
                </a:lnTo>
                <a:lnTo>
                  <a:pt x="253106" y="77979"/>
                </a:lnTo>
                <a:lnTo>
                  <a:pt x="253250" y="74281"/>
                </a:lnTo>
                <a:lnTo>
                  <a:pt x="252394" y="70863"/>
                </a:lnTo>
                <a:lnTo>
                  <a:pt x="247591" y="60549"/>
                </a:lnTo>
                <a:lnTo>
                  <a:pt x="244791" y="46804"/>
                </a:lnTo>
                <a:lnTo>
                  <a:pt x="239305" y="36275"/>
                </a:lnTo>
                <a:lnTo>
                  <a:pt x="237688" y="30103"/>
                </a:lnTo>
                <a:lnTo>
                  <a:pt x="236777" y="21273"/>
                </a:lnTo>
                <a:lnTo>
                  <a:pt x="235697" y="18379"/>
                </a:lnTo>
                <a:lnTo>
                  <a:pt x="231957" y="12624"/>
                </a:lnTo>
                <a:lnTo>
                  <a:pt x="231531" y="9755"/>
                </a:lnTo>
                <a:lnTo>
                  <a:pt x="232199" y="6891"/>
                </a:lnTo>
                <a:lnTo>
                  <a:pt x="235565" y="0"/>
                </a:lnTo>
                <a:lnTo>
                  <a:pt x="234889" y="388"/>
                </a:lnTo>
                <a:lnTo>
                  <a:pt x="231597" y="3358"/>
                </a:lnTo>
                <a:lnTo>
                  <a:pt x="230339" y="5483"/>
                </a:lnTo>
                <a:lnTo>
                  <a:pt x="228940" y="10385"/>
                </a:lnTo>
                <a:lnTo>
                  <a:pt x="229520" y="21598"/>
                </a:lnTo>
                <a:lnTo>
                  <a:pt x="232704" y="59457"/>
                </a:lnTo>
                <a:lnTo>
                  <a:pt x="232981" y="76220"/>
                </a:lnTo>
                <a:lnTo>
                  <a:pt x="232214" y="90253"/>
                </a:lnTo>
                <a:lnTo>
                  <a:pt x="230750" y="102466"/>
                </a:lnTo>
                <a:lnTo>
                  <a:pt x="230726" y="113466"/>
                </a:lnTo>
                <a:lnTo>
                  <a:pt x="231663" y="123656"/>
                </a:lnTo>
                <a:lnTo>
                  <a:pt x="233240" y="133307"/>
                </a:lnTo>
                <a:lnTo>
                  <a:pt x="233339" y="143551"/>
                </a:lnTo>
                <a:lnTo>
                  <a:pt x="232452" y="154190"/>
                </a:lnTo>
                <a:lnTo>
                  <a:pt x="230908" y="165093"/>
                </a:lnTo>
                <a:lnTo>
                  <a:pt x="230832" y="176172"/>
                </a:lnTo>
                <a:lnTo>
                  <a:pt x="231734" y="187368"/>
                </a:lnTo>
                <a:lnTo>
                  <a:pt x="233287" y="198641"/>
                </a:lnTo>
                <a:lnTo>
                  <a:pt x="234323" y="209015"/>
                </a:lnTo>
                <a:lnTo>
                  <a:pt x="235013" y="218788"/>
                </a:lnTo>
                <a:lnTo>
                  <a:pt x="235473" y="228161"/>
                </a:lnTo>
                <a:lnTo>
                  <a:pt x="237685" y="241077"/>
                </a:lnTo>
                <a:lnTo>
                  <a:pt x="241065" y="256355"/>
                </a:lnTo>
                <a:lnTo>
                  <a:pt x="245223" y="273209"/>
                </a:lnTo>
                <a:lnTo>
                  <a:pt x="247995" y="287301"/>
                </a:lnTo>
                <a:lnTo>
                  <a:pt x="249843" y="299554"/>
                </a:lnTo>
                <a:lnTo>
                  <a:pt x="251075" y="310580"/>
                </a:lnTo>
                <a:lnTo>
                  <a:pt x="257360" y="380708"/>
                </a:lnTo>
                <a:lnTo>
                  <a:pt x="259896" y="401830"/>
                </a:lnTo>
                <a:lnTo>
                  <a:pt x="262540" y="418769"/>
                </a:lnTo>
                <a:lnTo>
                  <a:pt x="265255" y="432919"/>
                </a:lnTo>
                <a:lnTo>
                  <a:pt x="267064" y="444257"/>
                </a:lnTo>
                <a:lnTo>
                  <a:pt x="268271" y="453721"/>
                </a:lnTo>
                <a:lnTo>
                  <a:pt x="270684" y="4783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35"/>
          <p:cNvSpPr/>
          <p:nvPr/>
        </p:nvSpPr>
        <p:spPr>
          <a:xfrm>
            <a:off x="4254817" y="4029075"/>
            <a:ext cx="411481" cy="540068"/>
          </a:xfrm>
          <a:custGeom>
            <a:avLst/>
            <a:gdLst/>
            <a:ahLst/>
            <a:cxnLst/>
            <a:rect l="0" t="0" r="0" b="0"/>
            <a:pathLst>
              <a:path w="411481" h="540068">
                <a:moveTo>
                  <a:pt x="0" y="0"/>
                </a:moveTo>
                <a:lnTo>
                  <a:pt x="65531" y="65531"/>
                </a:lnTo>
                <a:lnTo>
                  <a:pt x="72263" y="74167"/>
                </a:lnTo>
                <a:lnTo>
                  <a:pt x="79607" y="84687"/>
                </a:lnTo>
                <a:lnTo>
                  <a:pt x="107376" y="126689"/>
                </a:lnTo>
                <a:lnTo>
                  <a:pt x="114447" y="135894"/>
                </a:lnTo>
                <a:lnTo>
                  <a:pt x="122018" y="144888"/>
                </a:lnTo>
                <a:lnTo>
                  <a:pt x="129923" y="153742"/>
                </a:lnTo>
                <a:lnTo>
                  <a:pt x="137098" y="162502"/>
                </a:lnTo>
                <a:lnTo>
                  <a:pt x="143786" y="171200"/>
                </a:lnTo>
                <a:lnTo>
                  <a:pt x="172758" y="210241"/>
                </a:lnTo>
                <a:lnTo>
                  <a:pt x="182800" y="224933"/>
                </a:lnTo>
                <a:lnTo>
                  <a:pt x="217782" y="278207"/>
                </a:lnTo>
                <a:lnTo>
                  <a:pt x="247090" y="320768"/>
                </a:lnTo>
                <a:lnTo>
                  <a:pt x="265075" y="348939"/>
                </a:lnTo>
                <a:lnTo>
                  <a:pt x="279587" y="368833"/>
                </a:lnTo>
                <a:lnTo>
                  <a:pt x="346692" y="455726"/>
                </a:lnTo>
                <a:lnTo>
                  <a:pt x="356858" y="469552"/>
                </a:lnTo>
                <a:lnTo>
                  <a:pt x="378314" y="497614"/>
                </a:lnTo>
                <a:lnTo>
                  <a:pt x="411480" y="5400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36"/>
          <p:cNvSpPr/>
          <p:nvPr/>
        </p:nvSpPr>
        <p:spPr>
          <a:xfrm>
            <a:off x="4237672" y="4046220"/>
            <a:ext cx="317183" cy="557213"/>
          </a:xfrm>
          <a:custGeom>
            <a:avLst/>
            <a:gdLst/>
            <a:ahLst/>
            <a:cxnLst/>
            <a:rect l="0" t="0" r="0" b="0"/>
            <a:pathLst>
              <a:path w="317183" h="557213">
                <a:moveTo>
                  <a:pt x="317182" y="0"/>
                </a:moveTo>
                <a:lnTo>
                  <a:pt x="308081" y="13652"/>
                </a:lnTo>
                <a:lnTo>
                  <a:pt x="265325" y="72370"/>
                </a:lnTo>
                <a:lnTo>
                  <a:pt x="257846" y="83489"/>
                </a:lnTo>
                <a:lnTo>
                  <a:pt x="251908" y="92807"/>
                </a:lnTo>
                <a:lnTo>
                  <a:pt x="119801" y="279689"/>
                </a:lnTo>
                <a:lnTo>
                  <a:pt x="111300" y="292187"/>
                </a:lnTo>
                <a:lnTo>
                  <a:pt x="103728" y="304329"/>
                </a:lnTo>
                <a:lnTo>
                  <a:pt x="96775" y="316233"/>
                </a:lnTo>
                <a:lnTo>
                  <a:pt x="90233" y="327979"/>
                </a:lnTo>
                <a:lnTo>
                  <a:pt x="84921" y="338668"/>
                </a:lnTo>
                <a:lnTo>
                  <a:pt x="80426" y="348651"/>
                </a:lnTo>
                <a:lnTo>
                  <a:pt x="76477" y="358164"/>
                </a:lnTo>
                <a:lnTo>
                  <a:pt x="72892" y="367364"/>
                </a:lnTo>
                <a:lnTo>
                  <a:pt x="66369" y="385205"/>
                </a:lnTo>
                <a:lnTo>
                  <a:pt x="62344" y="393963"/>
                </a:lnTo>
                <a:lnTo>
                  <a:pt x="52791" y="411315"/>
                </a:lnTo>
                <a:lnTo>
                  <a:pt x="47275" y="428551"/>
                </a:lnTo>
                <a:lnTo>
                  <a:pt x="43871" y="444784"/>
                </a:lnTo>
                <a:lnTo>
                  <a:pt x="39183" y="458350"/>
                </a:lnTo>
                <a:lnTo>
                  <a:pt x="31189" y="481247"/>
                </a:lnTo>
                <a:lnTo>
                  <a:pt x="23069" y="497732"/>
                </a:lnTo>
                <a:lnTo>
                  <a:pt x="14063" y="513632"/>
                </a:lnTo>
                <a:lnTo>
                  <a:pt x="6885" y="527048"/>
                </a:lnTo>
                <a:lnTo>
                  <a:pt x="3060" y="536821"/>
                </a:lnTo>
                <a:lnTo>
                  <a:pt x="0" y="5572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37"/>
          <p:cNvSpPr/>
          <p:nvPr/>
        </p:nvSpPr>
        <p:spPr>
          <a:xfrm>
            <a:off x="4755656" y="4346266"/>
            <a:ext cx="450710" cy="8564"/>
          </a:xfrm>
          <a:custGeom>
            <a:avLst/>
            <a:gdLst/>
            <a:ahLst/>
            <a:cxnLst/>
            <a:rect l="0" t="0" r="0" b="0"/>
            <a:pathLst>
              <a:path w="450710" h="8564">
                <a:moveTo>
                  <a:pt x="4939" y="8563"/>
                </a:moveTo>
                <a:lnTo>
                  <a:pt x="388" y="4013"/>
                </a:lnTo>
                <a:lnTo>
                  <a:pt x="0" y="2672"/>
                </a:lnTo>
                <a:lnTo>
                  <a:pt x="693" y="1779"/>
                </a:lnTo>
                <a:lnTo>
                  <a:pt x="2109" y="1183"/>
                </a:lnTo>
                <a:lnTo>
                  <a:pt x="4005" y="786"/>
                </a:lnTo>
                <a:lnTo>
                  <a:pt x="6221" y="521"/>
                </a:lnTo>
                <a:lnTo>
                  <a:pt x="8651" y="344"/>
                </a:lnTo>
                <a:lnTo>
                  <a:pt x="34825" y="96"/>
                </a:lnTo>
                <a:lnTo>
                  <a:pt x="224854" y="0"/>
                </a:lnTo>
                <a:lnTo>
                  <a:pt x="254419" y="950"/>
                </a:lnTo>
                <a:lnTo>
                  <a:pt x="450709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38"/>
          <p:cNvSpPr/>
          <p:nvPr/>
        </p:nvSpPr>
        <p:spPr>
          <a:xfrm>
            <a:off x="4794884" y="4560674"/>
            <a:ext cx="462917" cy="17042"/>
          </a:xfrm>
          <a:custGeom>
            <a:avLst/>
            <a:gdLst/>
            <a:ahLst/>
            <a:cxnLst/>
            <a:rect l="0" t="0" r="0" b="0"/>
            <a:pathLst>
              <a:path w="462917" h="17042">
                <a:moveTo>
                  <a:pt x="0" y="8468"/>
                </a:moveTo>
                <a:lnTo>
                  <a:pt x="18204" y="8468"/>
                </a:lnTo>
                <a:lnTo>
                  <a:pt x="25471" y="7516"/>
                </a:lnTo>
                <a:lnTo>
                  <a:pt x="32221" y="5929"/>
                </a:lnTo>
                <a:lnTo>
                  <a:pt x="38626" y="3917"/>
                </a:lnTo>
                <a:lnTo>
                  <a:pt x="44800" y="2576"/>
                </a:lnTo>
                <a:lnTo>
                  <a:pt x="50822" y="1683"/>
                </a:lnTo>
                <a:lnTo>
                  <a:pt x="56742" y="1087"/>
                </a:lnTo>
                <a:lnTo>
                  <a:pt x="65451" y="690"/>
                </a:lnTo>
                <a:lnTo>
                  <a:pt x="98556" y="131"/>
                </a:lnTo>
                <a:lnTo>
                  <a:pt x="118098" y="0"/>
                </a:lnTo>
                <a:lnTo>
                  <a:pt x="345594" y="14667"/>
                </a:lnTo>
                <a:lnTo>
                  <a:pt x="380293" y="15985"/>
                </a:lnTo>
                <a:lnTo>
                  <a:pt x="415892" y="16728"/>
                </a:lnTo>
                <a:lnTo>
                  <a:pt x="462916" y="17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39"/>
          <p:cNvSpPr/>
          <p:nvPr/>
        </p:nvSpPr>
        <p:spPr>
          <a:xfrm>
            <a:off x="5326379" y="4183379"/>
            <a:ext cx="360047" cy="8574"/>
          </a:xfrm>
          <a:custGeom>
            <a:avLst/>
            <a:gdLst/>
            <a:ahLst/>
            <a:cxnLst/>
            <a:rect l="0" t="0" r="0" b="0"/>
            <a:pathLst>
              <a:path w="360047" h="8574">
                <a:moveTo>
                  <a:pt x="0" y="8573"/>
                </a:moveTo>
                <a:lnTo>
                  <a:pt x="196572" y="8573"/>
                </a:lnTo>
                <a:lnTo>
                  <a:pt x="229155" y="7621"/>
                </a:lnTo>
                <a:lnTo>
                  <a:pt x="257546" y="6033"/>
                </a:lnTo>
                <a:lnTo>
                  <a:pt x="302107" y="2682"/>
                </a:lnTo>
                <a:lnTo>
                  <a:pt x="316658" y="1788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40"/>
          <p:cNvSpPr/>
          <p:nvPr/>
        </p:nvSpPr>
        <p:spPr>
          <a:xfrm>
            <a:off x="5352097" y="4251960"/>
            <a:ext cx="487154" cy="471488"/>
          </a:xfrm>
          <a:custGeom>
            <a:avLst/>
            <a:gdLst/>
            <a:ahLst/>
            <a:cxnLst/>
            <a:rect l="0" t="0" r="0" b="0"/>
            <a:pathLst>
              <a:path w="487154" h="471488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0" y="2540"/>
                </a:lnTo>
                <a:lnTo>
                  <a:pt x="18414" y="12559"/>
                </a:lnTo>
                <a:lnTo>
                  <a:pt x="39727" y="60618"/>
                </a:lnTo>
                <a:lnTo>
                  <a:pt x="48136" y="78376"/>
                </a:lnTo>
                <a:lnTo>
                  <a:pt x="58224" y="98968"/>
                </a:lnTo>
                <a:lnTo>
                  <a:pt x="62628" y="113604"/>
                </a:lnTo>
                <a:lnTo>
                  <a:pt x="66517" y="130981"/>
                </a:lnTo>
                <a:lnTo>
                  <a:pt x="70062" y="150185"/>
                </a:lnTo>
                <a:lnTo>
                  <a:pt x="73378" y="165846"/>
                </a:lnTo>
                <a:lnTo>
                  <a:pt x="76541" y="179144"/>
                </a:lnTo>
                <a:lnTo>
                  <a:pt x="79603" y="190867"/>
                </a:lnTo>
                <a:lnTo>
                  <a:pt x="82596" y="200587"/>
                </a:lnTo>
                <a:lnTo>
                  <a:pt x="85544" y="208972"/>
                </a:lnTo>
                <a:lnTo>
                  <a:pt x="88462" y="216467"/>
                </a:lnTo>
                <a:lnTo>
                  <a:pt x="90408" y="224321"/>
                </a:lnTo>
                <a:lnTo>
                  <a:pt x="91704" y="232415"/>
                </a:lnTo>
                <a:lnTo>
                  <a:pt x="92569" y="240668"/>
                </a:lnTo>
                <a:lnTo>
                  <a:pt x="96069" y="254918"/>
                </a:lnTo>
                <a:lnTo>
                  <a:pt x="99847" y="264744"/>
                </a:lnTo>
                <a:lnTo>
                  <a:pt x="100855" y="266031"/>
                </a:lnTo>
                <a:lnTo>
                  <a:pt x="101526" y="265937"/>
                </a:lnTo>
                <a:lnTo>
                  <a:pt x="112019" y="256447"/>
                </a:lnTo>
                <a:lnTo>
                  <a:pt x="114684" y="253832"/>
                </a:lnTo>
                <a:lnTo>
                  <a:pt x="126758" y="235947"/>
                </a:lnTo>
                <a:lnTo>
                  <a:pt x="136029" y="225198"/>
                </a:lnTo>
                <a:lnTo>
                  <a:pt x="143074" y="218712"/>
                </a:lnTo>
                <a:lnTo>
                  <a:pt x="151580" y="211530"/>
                </a:lnTo>
                <a:lnTo>
                  <a:pt x="161061" y="203885"/>
                </a:lnTo>
                <a:lnTo>
                  <a:pt x="169286" y="197836"/>
                </a:lnTo>
                <a:lnTo>
                  <a:pt x="183506" y="188575"/>
                </a:lnTo>
                <a:lnTo>
                  <a:pt x="196176" y="181283"/>
                </a:lnTo>
                <a:lnTo>
                  <a:pt x="209110" y="174867"/>
                </a:lnTo>
                <a:lnTo>
                  <a:pt x="216559" y="171823"/>
                </a:lnTo>
                <a:lnTo>
                  <a:pt x="231504" y="166853"/>
                </a:lnTo>
                <a:lnTo>
                  <a:pt x="252532" y="163103"/>
                </a:lnTo>
                <a:lnTo>
                  <a:pt x="271622" y="158850"/>
                </a:lnTo>
                <a:lnTo>
                  <a:pt x="280141" y="157335"/>
                </a:lnTo>
                <a:lnTo>
                  <a:pt x="294687" y="155651"/>
                </a:lnTo>
                <a:lnTo>
                  <a:pt x="302186" y="156155"/>
                </a:lnTo>
                <a:lnTo>
                  <a:pt x="310042" y="157443"/>
                </a:lnTo>
                <a:lnTo>
                  <a:pt x="318137" y="159254"/>
                </a:lnTo>
                <a:lnTo>
                  <a:pt x="332212" y="161267"/>
                </a:lnTo>
                <a:lnTo>
                  <a:pt x="345770" y="163114"/>
                </a:lnTo>
                <a:lnTo>
                  <a:pt x="353386" y="164940"/>
                </a:lnTo>
                <a:lnTo>
                  <a:pt x="361320" y="167110"/>
                </a:lnTo>
                <a:lnTo>
                  <a:pt x="375217" y="174601"/>
                </a:lnTo>
                <a:lnTo>
                  <a:pt x="388695" y="183328"/>
                </a:lnTo>
                <a:lnTo>
                  <a:pt x="396290" y="186988"/>
                </a:lnTo>
                <a:lnTo>
                  <a:pt x="404211" y="190382"/>
                </a:lnTo>
                <a:lnTo>
                  <a:pt x="413302" y="197406"/>
                </a:lnTo>
                <a:lnTo>
                  <a:pt x="423172" y="206851"/>
                </a:lnTo>
                <a:lnTo>
                  <a:pt x="433562" y="217911"/>
                </a:lnTo>
                <a:lnTo>
                  <a:pt x="441442" y="227189"/>
                </a:lnTo>
                <a:lnTo>
                  <a:pt x="447647" y="235279"/>
                </a:lnTo>
                <a:lnTo>
                  <a:pt x="463471" y="258307"/>
                </a:lnTo>
                <a:lnTo>
                  <a:pt x="469001" y="266502"/>
                </a:lnTo>
                <a:lnTo>
                  <a:pt x="475145" y="280688"/>
                </a:lnTo>
                <a:lnTo>
                  <a:pt x="478828" y="294295"/>
                </a:lnTo>
                <a:lnTo>
                  <a:pt x="483640" y="309867"/>
                </a:lnTo>
                <a:lnTo>
                  <a:pt x="486414" y="323774"/>
                </a:lnTo>
                <a:lnTo>
                  <a:pt x="487153" y="330149"/>
                </a:lnTo>
                <a:lnTo>
                  <a:pt x="485435" y="344853"/>
                </a:lnTo>
                <a:lnTo>
                  <a:pt x="483644" y="352774"/>
                </a:lnTo>
                <a:lnTo>
                  <a:pt x="481653" y="366656"/>
                </a:lnTo>
                <a:lnTo>
                  <a:pt x="481122" y="373025"/>
                </a:lnTo>
                <a:lnTo>
                  <a:pt x="478863" y="379175"/>
                </a:lnTo>
                <a:lnTo>
                  <a:pt x="471273" y="391090"/>
                </a:lnTo>
                <a:lnTo>
                  <a:pt x="464090" y="402735"/>
                </a:lnTo>
                <a:lnTo>
                  <a:pt x="456770" y="414260"/>
                </a:lnTo>
                <a:lnTo>
                  <a:pt x="447166" y="425733"/>
                </a:lnTo>
                <a:lnTo>
                  <a:pt x="436548" y="437182"/>
                </a:lnTo>
                <a:lnTo>
                  <a:pt x="431050" y="442902"/>
                </a:lnTo>
                <a:lnTo>
                  <a:pt x="417320" y="451798"/>
                </a:lnTo>
                <a:lnTo>
                  <a:pt x="402646" y="457974"/>
                </a:lnTo>
                <a:lnTo>
                  <a:pt x="389773" y="460719"/>
                </a:lnTo>
                <a:lnTo>
                  <a:pt x="377703" y="464478"/>
                </a:lnTo>
                <a:lnTo>
                  <a:pt x="371817" y="466815"/>
                </a:lnTo>
                <a:lnTo>
                  <a:pt x="362178" y="468372"/>
                </a:lnTo>
                <a:lnTo>
                  <a:pt x="350037" y="469410"/>
                </a:lnTo>
                <a:lnTo>
                  <a:pt x="325117" y="470564"/>
                </a:lnTo>
                <a:lnTo>
                  <a:pt x="291465" y="4714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41"/>
          <p:cNvSpPr/>
          <p:nvPr/>
        </p:nvSpPr>
        <p:spPr>
          <a:xfrm>
            <a:off x="5857875" y="4174807"/>
            <a:ext cx="214313" cy="917259"/>
          </a:xfrm>
          <a:custGeom>
            <a:avLst/>
            <a:gdLst/>
            <a:ahLst/>
            <a:cxnLst/>
            <a:rect l="0" t="0" r="0" b="0"/>
            <a:pathLst>
              <a:path w="214313" h="917259">
                <a:moveTo>
                  <a:pt x="214312" y="0"/>
                </a:moveTo>
                <a:lnTo>
                  <a:pt x="202381" y="47727"/>
                </a:lnTo>
                <a:lnTo>
                  <a:pt x="196944" y="72012"/>
                </a:lnTo>
                <a:lnTo>
                  <a:pt x="191353" y="100585"/>
                </a:lnTo>
                <a:lnTo>
                  <a:pt x="185693" y="135510"/>
                </a:lnTo>
                <a:lnTo>
                  <a:pt x="180002" y="178336"/>
                </a:lnTo>
                <a:lnTo>
                  <a:pt x="177151" y="201759"/>
                </a:lnTo>
                <a:lnTo>
                  <a:pt x="174299" y="221183"/>
                </a:lnTo>
                <a:lnTo>
                  <a:pt x="171444" y="237943"/>
                </a:lnTo>
                <a:lnTo>
                  <a:pt x="160019" y="296768"/>
                </a:lnTo>
                <a:lnTo>
                  <a:pt x="142345" y="376327"/>
                </a:lnTo>
                <a:lnTo>
                  <a:pt x="132997" y="410905"/>
                </a:lnTo>
                <a:lnTo>
                  <a:pt x="109909" y="487425"/>
                </a:lnTo>
                <a:lnTo>
                  <a:pt x="79238" y="583525"/>
                </a:lnTo>
                <a:lnTo>
                  <a:pt x="70923" y="611901"/>
                </a:lnTo>
                <a:lnTo>
                  <a:pt x="63474" y="639392"/>
                </a:lnTo>
                <a:lnTo>
                  <a:pt x="56603" y="666291"/>
                </a:lnTo>
                <a:lnTo>
                  <a:pt x="50118" y="687081"/>
                </a:lnTo>
                <a:lnTo>
                  <a:pt x="43889" y="703799"/>
                </a:lnTo>
                <a:lnTo>
                  <a:pt x="37832" y="717802"/>
                </a:lnTo>
                <a:lnTo>
                  <a:pt x="31888" y="736662"/>
                </a:lnTo>
                <a:lnTo>
                  <a:pt x="26022" y="758761"/>
                </a:lnTo>
                <a:lnTo>
                  <a:pt x="15375" y="802047"/>
                </a:lnTo>
                <a:lnTo>
                  <a:pt x="7468" y="830811"/>
                </a:lnTo>
                <a:lnTo>
                  <a:pt x="2212" y="858518"/>
                </a:lnTo>
                <a:lnTo>
                  <a:pt x="983" y="877499"/>
                </a:lnTo>
                <a:lnTo>
                  <a:pt x="0" y="9172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42"/>
          <p:cNvSpPr/>
          <p:nvPr/>
        </p:nvSpPr>
        <p:spPr>
          <a:xfrm>
            <a:off x="6166484" y="4579160"/>
            <a:ext cx="413988" cy="624348"/>
          </a:xfrm>
          <a:custGeom>
            <a:avLst/>
            <a:gdLst/>
            <a:ahLst/>
            <a:cxnLst/>
            <a:rect l="0" t="0" r="0" b="0"/>
            <a:pathLst>
              <a:path w="413988" h="624348">
                <a:moveTo>
                  <a:pt x="0" y="101425"/>
                </a:moveTo>
                <a:lnTo>
                  <a:pt x="18204" y="92323"/>
                </a:lnTo>
                <a:lnTo>
                  <a:pt x="25471" y="89642"/>
                </a:lnTo>
                <a:lnTo>
                  <a:pt x="32221" y="87854"/>
                </a:lnTo>
                <a:lnTo>
                  <a:pt x="44800" y="84916"/>
                </a:lnTo>
                <a:lnTo>
                  <a:pt x="56742" y="80435"/>
                </a:lnTo>
                <a:lnTo>
                  <a:pt x="70939" y="75269"/>
                </a:lnTo>
                <a:lnTo>
                  <a:pt x="78725" y="72557"/>
                </a:lnTo>
                <a:lnTo>
                  <a:pt x="85821" y="69797"/>
                </a:lnTo>
                <a:lnTo>
                  <a:pt x="92457" y="67005"/>
                </a:lnTo>
                <a:lnTo>
                  <a:pt x="98786" y="64191"/>
                </a:lnTo>
                <a:lnTo>
                  <a:pt x="107767" y="61362"/>
                </a:lnTo>
                <a:lnTo>
                  <a:pt x="118518" y="58524"/>
                </a:lnTo>
                <a:lnTo>
                  <a:pt x="130447" y="55679"/>
                </a:lnTo>
                <a:lnTo>
                  <a:pt x="141257" y="52830"/>
                </a:lnTo>
                <a:lnTo>
                  <a:pt x="160889" y="47125"/>
                </a:lnTo>
                <a:lnTo>
                  <a:pt x="197728" y="35701"/>
                </a:lnTo>
                <a:lnTo>
                  <a:pt x="218689" y="29987"/>
                </a:lnTo>
                <a:lnTo>
                  <a:pt x="245785" y="21732"/>
                </a:lnTo>
                <a:lnTo>
                  <a:pt x="261012" y="16864"/>
                </a:lnTo>
                <a:lnTo>
                  <a:pt x="274973" y="13618"/>
                </a:lnTo>
                <a:lnTo>
                  <a:pt x="288091" y="11455"/>
                </a:lnTo>
                <a:lnTo>
                  <a:pt x="300646" y="10012"/>
                </a:lnTo>
                <a:lnTo>
                  <a:pt x="329836" y="5869"/>
                </a:lnTo>
                <a:lnTo>
                  <a:pt x="345621" y="3431"/>
                </a:lnTo>
                <a:lnTo>
                  <a:pt x="358049" y="1805"/>
                </a:lnTo>
                <a:lnTo>
                  <a:pt x="368240" y="722"/>
                </a:lnTo>
                <a:lnTo>
                  <a:pt x="376939" y="0"/>
                </a:lnTo>
                <a:lnTo>
                  <a:pt x="384642" y="470"/>
                </a:lnTo>
                <a:lnTo>
                  <a:pt x="391683" y="1737"/>
                </a:lnTo>
                <a:lnTo>
                  <a:pt x="403635" y="5684"/>
                </a:lnTo>
                <a:lnTo>
                  <a:pt x="412121" y="10613"/>
                </a:lnTo>
                <a:lnTo>
                  <a:pt x="413812" y="13262"/>
                </a:lnTo>
                <a:lnTo>
                  <a:pt x="413987" y="15979"/>
                </a:lnTo>
                <a:lnTo>
                  <a:pt x="413152" y="18744"/>
                </a:lnTo>
                <a:lnTo>
                  <a:pt x="409684" y="24355"/>
                </a:lnTo>
                <a:lnTo>
                  <a:pt x="407425" y="27185"/>
                </a:lnTo>
                <a:lnTo>
                  <a:pt x="402110" y="40501"/>
                </a:lnTo>
                <a:lnTo>
                  <a:pt x="386043" y="85778"/>
                </a:lnTo>
                <a:lnTo>
                  <a:pt x="371283" y="131300"/>
                </a:lnTo>
                <a:lnTo>
                  <a:pt x="364679" y="152774"/>
                </a:lnTo>
                <a:lnTo>
                  <a:pt x="359325" y="171853"/>
                </a:lnTo>
                <a:lnTo>
                  <a:pt x="354803" y="189334"/>
                </a:lnTo>
                <a:lnTo>
                  <a:pt x="350836" y="205751"/>
                </a:lnTo>
                <a:lnTo>
                  <a:pt x="347238" y="225268"/>
                </a:lnTo>
                <a:lnTo>
                  <a:pt x="343887" y="246852"/>
                </a:lnTo>
                <a:lnTo>
                  <a:pt x="340701" y="269814"/>
                </a:lnTo>
                <a:lnTo>
                  <a:pt x="332080" y="371527"/>
                </a:lnTo>
                <a:lnTo>
                  <a:pt x="321597" y="520862"/>
                </a:lnTo>
                <a:lnTo>
                  <a:pt x="318491" y="580667"/>
                </a:lnTo>
                <a:lnTo>
                  <a:pt x="317183" y="6243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43"/>
          <p:cNvSpPr/>
          <p:nvPr/>
        </p:nvSpPr>
        <p:spPr>
          <a:xfrm>
            <a:off x="6312217" y="4903470"/>
            <a:ext cx="574359" cy="77153"/>
          </a:xfrm>
          <a:custGeom>
            <a:avLst/>
            <a:gdLst/>
            <a:ahLst/>
            <a:cxnLst/>
            <a:rect l="0" t="0" r="0" b="0"/>
            <a:pathLst>
              <a:path w="574359" h="77153">
                <a:moveTo>
                  <a:pt x="0" y="0"/>
                </a:moveTo>
                <a:lnTo>
                  <a:pt x="68760" y="0"/>
                </a:lnTo>
                <a:lnTo>
                  <a:pt x="92513" y="1905"/>
                </a:lnTo>
                <a:lnTo>
                  <a:pt x="120730" y="5080"/>
                </a:lnTo>
                <a:lnTo>
                  <a:pt x="182246" y="12735"/>
                </a:lnTo>
                <a:lnTo>
                  <a:pt x="265665" y="22400"/>
                </a:lnTo>
                <a:lnTo>
                  <a:pt x="305399" y="28370"/>
                </a:lnTo>
                <a:lnTo>
                  <a:pt x="321709" y="30343"/>
                </a:lnTo>
                <a:lnTo>
                  <a:pt x="336393" y="31659"/>
                </a:lnTo>
                <a:lnTo>
                  <a:pt x="349992" y="32536"/>
                </a:lnTo>
                <a:lnTo>
                  <a:pt x="367630" y="35025"/>
                </a:lnTo>
                <a:lnTo>
                  <a:pt x="387962" y="38590"/>
                </a:lnTo>
                <a:lnTo>
                  <a:pt x="428650" y="46679"/>
                </a:lnTo>
                <a:lnTo>
                  <a:pt x="459434" y="53449"/>
                </a:lnTo>
                <a:lnTo>
                  <a:pt x="472024" y="56587"/>
                </a:lnTo>
                <a:lnTo>
                  <a:pt x="483275" y="59632"/>
                </a:lnTo>
                <a:lnTo>
                  <a:pt x="493634" y="62615"/>
                </a:lnTo>
                <a:lnTo>
                  <a:pt x="505301" y="65555"/>
                </a:lnTo>
                <a:lnTo>
                  <a:pt x="517842" y="68469"/>
                </a:lnTo>
                <a:lnTo>
                  <a:pt x="574358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8)	7 + 5x = 3x + </a:t>
            </a:r>
            <a:r>
              <a:rPr lang="en-US" dirty="0" smtClean="0"/>
              <a:t>3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665"/>
          <p:cNvSpPr/>
          <p:nvPr/>
        </p:nvSpPr>
        <p:spPr>
          <a:xfrm>
            <a:off x="928687" y="1363027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0"/>
                </a:moveTo>
                <a:lnTo>
                  <a:pt x="181461" y="0"/>
                </a:lnTo>
                <a:lnTo>
                  <a:pt x="184791" y="953"/>
                </a:lnTo>
                <a:lnTo>
                  <a:pt x="187964" y="2540"/>
                </a:lnTo>
                <a:lnTo>
                  <a:pt x="191032" y="4551"/>
                </a:lnTo>
                <a:lnTo>
                  <a:pt x="194030" y="5891"/>
                </a:lnTo>
                <a:lnTo>
                  <a:pt x="196981" y="6785"/>
                </a:lnTo>
                <a:lnTo>
                  <a:pt x="199900" y="7381"/>
                </a:lnTo>
                <a:lnTo>
                  <a:pt x="202799" y="7778"/>
                </a:lnTo>
                <a:lnTo>
                  <a:pt x="205685" y="8043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66"/>
          <p:cNvSpPr/>
          <p:nvPr/>
        </p:nvSpPr>
        <p:spPr>
          <a:xfrm>
            <a:off x="1271587" y="1269921"/>
            <a:ext cx="316027" cy="341710"/>
          </a:xfrm>
          <a:custGeom>
            <a:avLst/>
            <a:gdLst/>
            <a:ahLst/>
            <a:cxnLst/>
            <a:rect l="0" t="0" r="0" b="0"/>
            <a:pathLst>
              <a:path w="316027" h="341710">
                <a:moveTo>
                  <a:pt x="0" y="7381"/>
                </a:moveTo>
                <a:lnTo>
                  <a:pt x="70784" y="7381"/>
                </a:lnTo>
                <a:lnTo>
                  <a:pt x="79402" y="4841"/>
                </a:lnTo>
                <a:lnTo>
                  <a:pt x="84367" y="2830"/>
                </a:lnTo>
                <a:lnTo>
                  <a:pt x="92440" y="1490"/>
                </a:lnTo>
                <a:lnTo>
                  <a:pt x="102584" y="596"/>
                </a:lnTo>
                <a:lnTo>
                  <a:pt x="114109" y="0"/>
                </a:lnTo>
                <a:lnTo>
                  <a:pt x="122745" y="555"/>
                </a:lnTo>
                <a:lnTo>
                  <a:pt x="129455" y="1878"/>
                </a:lnTo>
                <a:lnTo>
                  <a:pt x="142517" y="6294"/>
                </a:lnTo>
                <a:lnTo>
                  <a:pt x="149384" y="6898"/>
                </a:lnTo>
                <a:lnTo>
                  <a:pt x="153882" y="7059"/>
                </a:lnTo>
                <a:lnTo>
                  <a:pt x="304003" y="7381"/>
                </a:lnTo>
                <a:lnTo>
                  <a:pt x="308396" y="8333"/>
                </a:lnTo>
                <a:lnTo>
                  <a:pt x="311325" y="9921"/>
                </a:lnTo>
                <a:lnTo>
                  <a:pt x="316026" y="14762"/>
                </a:lnTo>
                <a:lnTo>
                  <a:pt x="311588" y="20504"/>
                </a:lnTo>
                <a:lnTo>
                  <a:pt x="302319" y="30611"/>
                </a:lnTo>
                <a:lnTo>
                  <a:pt x="301558" y="32392"/>
                </a:lnTo>
                <a:lnTo>
                  <a:pt x="300713" y="36912"/>
                </a:lnTo>
                <a:lnTo>
                  <a:pt x="297798" y="42096"/>
                </a:lnTo>
                <a:lnTo>
                  <a:pt x="290801" y="50370"/>
                </a:lnTo>
                <a:lnTo>
                  <a:pt x="285455" y="56967"/>
                </a:lnTo>
                <a:lnTo>
                  <a:pt x="279904" y="66249"/>
                </a:lnTo>
                <a:lnTo>
                  <a:pt x="276802" y="74185"/>
                </a:lnTo>
                <a:lnTo>
                  <a:pt x="275974" y="77634"/>
                </a:lnTo>
                <a:lnTo>
                  <a:pt x="272515" y="84007"/>
                </a:lnTo>
                <a:lnTo>
                  <a:pt x="267803" y="90967"/>
                </a:lnTo>
                <a:lnTo>
                  <a:pt x="262533" y="100410"/>
                </a:lnTo>
                <a:lnTo>
                  <a:pt x="257017" y="108417"/>
                </a:lnTo>
                <a:lnTo>
                  <a:pt x="254212" y="111886"/>
                </a:lnTo>
                <a:lnTo>
                  <a:pt x="251096" y="118280"/>
                </a:lnTo>
                <a:lnTo>
                  <a:pt x="250264" y="121319"/>
                </a:lnTo>
                <a:lnTo>
                  <a:pt x="246801" y="127235"/>
                </a:lnTo>
                <a:lnTo>
                  <a:pt x="242087" y="133992"/>
                </a:lnTo>
                <a:lnTo>
                  <a:pt x="236817" y="143345"/>
                </a:lnTo>
                <a:lnTo>
                  <a:pt x="231299" y="151312"/>
                </a:lnTo>
                <a:lnTo>
                  <a:pt x="228494" y="154770"/>
                </a:lnTo>
                <a:lnTo>
                  <a:pt x="225378" y="161152"/>
                </a:lnTo>
                <a:lnTo>
                  <a:pt x="224547" y="164188"/>
                </a:lnTo>
                <a:lnTo>
                  <a:pt x="221084" y="170100"/>
                </a:lnTo>
                <a:lnTo>
                  <a:pt x="215417" y="178761"/>
                </a:lnTo>
                <a:lnTo>
                  <a:pt x="211239" y="186404"/>
                </a:lnTo>
                <a:lnTo>
                  <a:pt x="199947" y="207844"/>
                </a:lnTo>
                <a:lnTo>
                  <a:pt x="190873" y="219875"/>
                </a:lnTo>
                <a:lnTo>
                  <a:pt x="185480" y="229140"/>
                </a:lnTo>
                <a:lnTo>
                  <a:pt x="182448" y="237068"/>
                </a:lnTo>
                <a:lnTo>
                  <a:pt x="180148" y="244719"/>
                </a:lnTo>
                <a:lnTo>
                  <a:pt x="175951" y="254470"/>
                </a:lnTo>
                <a:lnTo>
                  <a:pt x="172546" y="258784"/>
                </a:lnTo>
                <a:lnTo>
                  <a:pt x="163682" y="266118"/>
                </a:lnTo>
                <a:lnTo>
                  <a:pt x="160556" y="269408"/>
                </a:lnTo>
                <a:lnTo>
                  <a:pt x="158472" y="272553"/>
                </a:lnTo>
                <a:lnTo>
                  <a:pt x="155205" y="278588"/>
                </a:lnTo>
                <a:lnTo>
                  <a:pt x="148010" y="287340"/>
                </a:lnTo>
                <a:lnTo>
                  <a:pt x="138777" y="297143"/>
                </a:lnTo>
                <a:lnTo>
                  <a:pt x="133088" y="307443"/>
                </a:lnTo>
                <a:lnTo>
                  <a:pt x="129921" y="313458"/>
                </a:lnTo>
                <a:lnTo>
                  <a:pt x="124100" y="319945"/>
                </a:lnTo>
                <a:lnTo>
                  <a:pt x="102870" y="341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7"/>
          <p:cNvSpPr/>
          <p:nvPr/>
        </p:nvSpPr>
        <p:spPr>
          <a:xfrm>
            <a:off x="2891789" y="1440180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68"/>
          <p:cNvSpPr/>
          <p:nvPr/>
        </p:nvSpPr>
        <p:spPr>
          <a:xfrm>
            <a:off x="3157537" y="1311948"/>
            <a:ext cx="308452" cy="333973"/>
          </a:xfrm>
          <a:custGeom>
            <a:avLst/>
            <a:gdLst/>
            <a:ahLst/>
            <a:cxnLst/>
            <a:rect l="0" t="0" r="0" b="0"/>
            <a:pathLst>
              <a:path w="308452" h="333973">
                <a:moveTo>
                  <a:pt x="0" y="16789"/>
                </a:moveTo>
                <a:lnTo>
                  <a:pt x="88471" y="16789"/>
                </a:lnTo>
                <a:lnTo>
                  <a:pt x="93271" y="15837"/>
                </a:lnTo>
                <a:lnTo>
                  <a:pt x="99328" y="14249"/>
                </a:lnTo>
                <a:lnTo>
                  <a:pt x="106223" y="12238"/>
                </a:lnTo>
                <a:lnTo>
                  <a:pt x="116536" y="10898"/>
                </a:lnTo>
                <a:lnTo>
                  <a:pt x="129125" y="10004"/>
                </a:lnTo>
                <a:lnTo>
                  <a:pt x="154544" y="9011"/>
                </a:lnTo>
                <a:lnTo>
                  <a:pt x="179564" y="8452"/>
                </a:lnTo>
                <a:lnTo>
                  <a:pt x="192836" y="8321"/>
                </a:lnTo>
                <a:lnTo>
                  <a:pt x="199995" y="7334"/>
                </a:lnTo>
                <a:lnTo>
                  <a:pt x="207625" y="5723"/>
                </a:lnTo>
                <a:lnTo>
                  <a:pt x="215569" y="3697"/>
                </a:lnTo>
                <a:lnTo>
                  <a:pt x="226580" y="2346"/>
                </a:lnTo>
                <a:lnTo>
                  <a:pt x="239636" y="1445"/>
                </a:lnTo>
                <a:lnTo>
                  <a:pt x="266525" y="445"/>
                </a:lnTo>
                <a:lnTo>
                  <a:pt x="288000" y="0"/>
                </a:lnTo>
                <a:lnTo>
                  <a:pt x="294870" y="834"/>
                </a:lnTo>
                <a:lnTo>
                  <a:pt x="299450" y="2342"/>
                </a:lnTo>
                <a:lnTo>
                  <a:pt x="306801" y="7056"/>
                </a:lnTo>
                <a:lnTo>
                  <a:pt x="307404" y="8395"/>
                </a:lnTo>
                <a:lnTo>
                  <a:pt x="308253" y="14831"/>
                </a:lnTo>
                <a:lnTo>
                  <a:pt x="308451" y="20046"/>
                </a:lnTo>
                <a:lnTo>
                  <a:pt x="306000" y="28079"/>
                </a:lnTo>
                <a:lnTo>
                  <a:pt x="301215" y="39657"/>
                </a:lnTo>
                <a:lnTo>
                  <a:pt x="291285" y="59866"/>
                </a:lnTo>
                <a:lnTo>
                  <a:pt x="288487" y="66462"/>
                </a:lnTo>
                <a:lnTo>
                  <a:pt x="285379" y="76331"/>
                </a:lnTo>
                <a:lnTo>
                  <a:pt x="283998" y="83892"/>
                </a:lnTo>
                <a:lnTo>
                  <a:pt x="283629" y="87242"/>
                </a:lnTo>
                <a:lnTo>
                  <a:pt x="281479" y="92333"/>
                </a:lnTo>
                <a:lnTo>
                  <a:pt x="278140" y="98584"/>
                </a:lnTo>
                <a:lnTo>
                  <a:pt x="274009" y="105609"/>
                </a:lnTo>
                <a:lnTo>
                  <a:pt x="270302" y="112197"/>
                </a:lnTo>
                <a:lnTo>
                  <a:pt x="263645" y="124598"/>
                </a:lnTo>
                <a:lnTo>
                  <a:pt x="245811" y="159596"/>
                </a:lnTo>
                <a:lnTo>
                  <a:pt x="242600" y="168524"/>
                </a:lnTo>
                <a:lnTo>
                  <a:pt x="241743" y="172238"/>
                </a:lnTo>
                <a:lnTo>
                  <a:pt x="238251" y="178905"/>
                </a:lnTo>
                <a:lnTo>
                  <a:pt x="230930" y="188013"/>
                </a:lnTo>
                <a:lnTo>
                  <a:pt x="225508" y="194806"/>
                </a:lnTo>
                <a:lnTo>
                  <a:pt x="219923" y="204175"/>
                </a:lnTo>
                <a:lnTo>
                  <a:pt x="216806" y="212149"/>
                </a:lnTo>
                <a:lnTo>
                  <a:pt x="214468" y="219821"/>
                </a:lnTo>
                <a:lnTo>
                  <a:pt x="210254" y="229580"/>
                </a:lnTo>
                <a:lnTo>
                  <a:pt x="207746" y="237728"/>
                </a:lnTo>
                <a:lnTo>
                  <a:pt x="207078" y="241234"/>
                </a:lnTo>
                <a:lnTo>
                  <a:pt x="204727" y="246429"/>
                </a:lnTo>
                <a:lnTo>
                  <a:pt x="201255" y="252750"/>
                </a:lnTo>
                <a:lnTo>
                  <a:pt x="197035" y="259821"/>
                </a:lnTo>
                <a:lnTo>
                  <a:pt x="189806" y="270218"/>
                </a:lnTo>
                <a:lnTo>
                  <a:pt x="184371" y="278014"/>
                </a:lnTo>
                <a:lnTo>
                  <a:pt x="181955" y="284654"/>
                </a:lnTo>
                <a:lnTo>
                  <a:pt x="180595" y="293747"/>
                </a:lnTo>
                <a:lnTo>
                  <a:pt x="179452" y="296678"/>
                </a:lnTo>
                <a:lnTo>
                  <a:pt x="172692" y="306541"/>
                </a:lnTo>
                <a:lnTo>
                  <a:pt x="172002" y="310033"/>
                </a:lnTo>
                <a:lnTo>
                  <a:pt x="171818" y="312297"/>
                </a:lnTo>
                <a:lnTo>
                  <a:pt x="170743" y="314760"/>
                </a:lnTo>
                <a:lnTo>
                  <a:pt x="165631" y="322776"/>
                </a:lnTo>
                <a:lnTo>
                  <a:pt x="164101" y="328361"/>
                </a:lnTo>
                <a:lnTo>
                  <a:pt x="162741" y="330231"/>
                </a:lnTo>
                <a:lnTo>
                  <a:pt x="160881" y="331478"/>
                </a:lnTo>
                <a:lnTo>
                  <a:pt x="154305" y="333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9"/>
          <p:cNvSpPr/>
          <p:nvPr/>
        </p:nvSpPr>
        <p:spPr>
          <a:xfrm>
            <a:off x="1863089" y="141446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20400" y="0"/>
                </a:lnTo>
                <a:lnTo>
                  <a:pt x="25983" y="953"/>
                </a:lnTo>
                <a:lnTo>
                  <a:pt x="33515" y="2540"/>
                </a:lnTo>
                <a:lnTo>
                  <a:pt x="42346" y="4551"/>
                </a:lnTo>
                <a:lnTo>
                  <a:pt x="52043" y="5891"/>
                </a:lnTo>
                <a:lnTo>
                  <a:pt x="62318" y="6785"/>
                </a:lnTo>
                <a:lnTo>
                  <a:pt x="72978" y="7381"/>
                </a:lnTo>
                <a:lnTo>
                  <a:pt x="92442" y="8043"/>
                </a:lnTo>
                <a:lnTo>
                  <a:pt x="126920" y="8526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0"/>
          <p:cNvSpPr/>
          <p:nvPr/>
        </p:nvSpPr>
        <p:spPr>
          <a:xfrm>
            <a:off x="1974532" y="1303019"/>
            <a:ext cx="260949" cy="334329"/>
          </a:xfrm>
          <a:custGeom>
            <a:avLst/>
            <a:gdLst/>
            <a:ahLst/>
            <a:cxnLst/>
            <a:rect l="0" t="0" r="0" b="0"/>
            <a:pathLst>
              <a:path w="260949" h="334329">
                <a:moveTo>
                  <a:pt x="0" y="0"/>
                </a:moveTo>
                <a:lnTo>
                  <a:pt x="13652" y="0"/>
                </a:lnTo>
                <a:lnTo>
                  <a:pt x="21484" y="953"/>
                </a:lnTo>
                <a:lnTo>
                  <a:pt x="30515" y="2541"/>
                </a:lnTo>
                <a:lnTo>
                  <a:pt x="40346" y="4551"/>
                </a:lnTo>
                <a:lnTo>
                  <a:pt x="49757" y="5892"/>
                </a:lnTo>
                <a:lnTo>
                  <a:pt x="58889" y="6786"/>
                </a:lnTo>
                <a:lnTo>
                  <a:pt x="67834" y="7381"/>
                </a:lnTo>
                <a:lnTo>
                  <a:pt x="76655" y="7779"/>
                </a:lnTo>
                <a:lnTo>
                  <a:pt x="94077" y="8220"/>
                </a:lnTo>
                <a:lnTo>
                  <a:pt x="115398" y="8468"/>
                </a:lnTo>
                <a:lnTo>
                  <a:pt x="122652" y="9456"/>
                </a:lnTo>
                <a:lnTo>
                  <a:pt x="130346" y="11067"/>
                </a:lnTo>
                <a:lnTo>
                  <a:pt x="138332" y="13093"/>
                </a:lnTo>
                <a:lnTo>
                  <a:pt x="144609" y="15396"/>
                </a:lnTo>
                <a:lnTo>
                  <a:pt x="149746" y="17884"/>
                </a:lnTo>
                <a:lnTo>
                  <a:pt x="154123" y="20496"/>
                </a:lnTo>
                <a:lnTo>
                  <a:pt x="161527" y="23397"/>
                </a:lnTo>
                <a:lnTo>
                  <a:pt x="164834" y="24171"/>
                </a:lnTo>
                <a:lnTo>
                  <a:pt x="171050" y="27570"/>
                </a:lnTo>
                <a:lnTo>
                  <a:pt x="174041" y="29810"/>
                </a:lnTo>
                <a:lnTo>
                  <a:pt x="179904" y="32299"/>
                </a:lnTo>
                <a:lnTo>
                  <a:pt x="185685" y="33406"/>
                </a:lnTo>
                <a:lnTo>
                  <a:pt x="191429" y="33897"/>
                </a:lnTo>
                <a:lnTo>
                  <a:pt x="194294" y="34981"/>
                </a:lnTo>
                <a:lnTo>
                  <a:pt x="200018" y="38725"/>
                </a:lnTo>
                <a:lnTo>
                  <a:pt x="201925" y="41057"/>
                </a:lnTo>
                <a:lnTo>
                  <a:pt x="203197" y="43564"/>
                </a:lnTo>
                <a:lnTo>
                  <a:pt x="204610" y="48890"/>
                </a:lnTo>
                <a:lnTo>
                  <a:pt x="205405" y="57243"/>
                </a:lnTo>
                <a:lnTo>
                  <a:pt x="205696" y="66899"/>
                </a:lnTo>
                <a:lnTo>
                  <a:pt x="203180" y="70373"/>
                </a:lnTo>
                <a:lnTo>
                  <a:pt x="195155" y="79098"/>
                </a:lnTo>
                <a:lnTo>
                  <a:pt x="185340" y="88967"/>
                </a:lnTo>
                <a:lnTo>
                  <a:pt x="180710" y="92649"/>
                </a:lnTo>
                <a:lnTo>
                  <a:pt x="174766" y="97009"/>
                </a:lnTo>
                <a:lnTo>
                  <a:pt x="167946" y="101820"/>
                </a:lnTo>
                <a:lnTo>
                  <a:pt x="160541" y="105980"/>
                </a:lnTo>
                <a:lnTo>
                  <a:pt x="152748" y="109706"/>
                </a:lnTo>
                <a:lnTo>
                  <a:pt x="144694" y="113143"/>
                </a:lnTo>
                <a:lnTo>
                  <a:pt x="138373" y="115434"/>
                </a:lnTo>
                <a:lnTo>
                  <a:pt x="133206" y="116961"/>
                </a:lnTo>
                <a:lnTo>
                  <a:pt x="128809" y="117979"/>
                </a:lnTo>
                <a:lnTo>
                  <a:pt x="123973" y="119610"/>
                </a:lnTo>
                <a:lnTo>
                  <a:pt x="118843" y="121651"/>
                </a:lnTo>
                <a:lnTo>
                  <a:pt x="113519" y="123963"/>
                </a:lnTo>
                <a:lnTo>
                  <a:pt x="110922" y="126457"/>
                </a:lnTo>
                <a:lnTo>
                  <a:pt x="110143" y="129072"/>
                </a:lnTo>
                <a:lnTo>
                  <a:pt x="111186" y="135563"/>
                </a:lnTo>
                <a:lnTo>
                  <a:pt x="112224" y="136095"/>
                </a:lnTo>
                <a:lnTo>
                  <a:pt x="115917" y="136687"/>
                </a:lnTo>
                <a:lnTo>
                  <a:pt x="118236" y="137797"/>
                </a:lnTo>
                <a:lnTo>
                  <a:pt x="123351" y="141571"/>
                </a:lnTo>
                <a:lnTo>
                  <a:pt x="129859" y="143911"/>
                </a:lnTo>
                <a:lnTo>
                  <a:pt x="138960" y="146423"/>
                </a:lnTo>
                <a:lnTo>
                  <a:pt x="149790" y="149051"/>
                </a:lnTo>
                <a:lnTo>
                  <a:pt x="158915" y="150802"/>
                </a:lnTo>
                <a:lnTo>
                  <a:pt x="166903" y="151970"/>
                </a:lnTo>
                <a:lnTo>
                  <a:pt x="174134" y="152749"/>
                </a:lnTo>
                <a:lnTo>
                  <a:pt x="181812" y="154220"/>
                </a:lnTo>
                <a:lnTo>
                  <a:pt x="189788" y="156154"/>
                </a:lnTo>
                <a:lnTo>
                  <a:pt x="197963" y="158395"/>
                </a:lnTo>
                <a:lnTo>
                  <a:pt x="205318" y="161794"/>
                </a:lnTo>
                <a:lnTo>
                  <a:pt x="212126" y="165966"/>
                </a:lnTo>
                <a:lnTo>
                  <a:pt x="218570" y="170651"/>
                </a:lnTo>
                <a:lnTo>
                  <a:pt x="223818" y="173775"/>
                </a:lnTo>
                <a:lnTo>
                  <a:pt x="228270" y="175858"/>
                </a:lnTo>
                <a:lnTo>
                  <a:pt x="235756" y="179124"/>
                </a:lnTo>
                <a:lnTo>
                  <a:pt x="242258" y="183751"/>
                </a:lnTo>
                <a:lnTo>
                  <a:pt x="248323" y="191522"/>
                </a:lnTo>
                <a:lnTo>
                  <a:pt x="254193" y="200374"/>
                </a:lnTo>
                <a:lnTo>
                  <a:pt x="259977" y="207483"/>
                </a:lnTo>
                <a:lnTo>
                  <a:pt x="260948" y="211665"/>
                </a:lnTo>
                <a:lnTo>
                  <a:pt x="260643" y="216357"/>
                </a:lnTo>
                <a:lnTo>
                  <a:pt x="258716" y="225699"/>
                </a:lnTo>
                <a:lnTo>
                  <a:pt x="257632" y="235361"/>
                </a:lnTo>
                <a:lnTo>
                  <a:pt x="257378" y="237955"/>
                </a:lnTo>
                <a:lnTo>
                  <a:pt x="254725" y="244188"/>
                </a:lnTo>
                <a:lnTo>
                  <a:pt x="249812" y="254610"/>
                </a:lnTo>
                <a:lnTo>
                  <a:pt x="244410" y="260966"/>
                </a:lnTo>
                <a:lnTo>
                  <a:pt x="232226" y="273433"/>
                </a:lnTo>
                <a:lnTo>
                  <a:pt x="224497" y="278689"/>
                </a:lnTo>
                <a:lnTo>
                  <a:pt x="217886" y="281977"/>
                </a:lnTo>
                <a:lnTo>
                  <a:pt x="211773" y="286613"/>
                </a:lnTo>
                <a:lnTo>
                  <a:pt x="205882" y="289309"/>
                </a:lnTo>
                <a:lnTo>
                  <a:pt x="198183" y="291460"/>
                </a:lnTo>
                <a:lnTo>
                  <a:pt x="185236" y="295590"/>
                </a:lnTo>
                <a:lnTo>
                  <a:pt x="178736" y="298025"/>
                </a:lnTo>
                <a:lnTo>
                  <a:pt x="172497" y="300601"/>
                </a:lnTo>
                <a:lnTo>
                  <a:pt x="157898" y="307028"/>
                </a:lnTo>
                <a:lnTo>
                  <a:pt x="150819" y="312693"/>
                </a:lnTo>
                <a:lnTo>
                  <a:pt x="146266" y="315142"/>
                </a:lnTo>
                <a:lnTo>
                  <a:pt x="140373" y="317727"/>
                </a:lnTo>
                <a:lnTo>
                  <a:pt x="133587" y="320403"/>
                </a:lnTo>
                <a:lnTo>
                  <a:pt x="128110" y="322187"/>
                </a:lnTo>
                <a:lnTo>
                  <a:pt x="123507" y="323377"/>
                </a:lnTo>
                <a:lnTo>
                  <a:pt x="115852" y="324698"/>
                </a:lnTo>
                <a:lnTo>
                  <a:pt x="109275" y="325286"/>
                </a:lnTo>
                <a:lnTo>
                  <a:pt x="103177" y="325547"/>
                </a:lnTo>
                <a:lnTo>
                  <a:pt x="100217" y="325616"/>
                </a:lnTo>
                <a:lnTo>
                  <a:pt x="95386" y="326615"/>
                </a:lnTo>
                <a:lnTo>
                  <a:pt x="89308" y="328234"/>
                </a:lnTo>
                <a:lnTo>
                  <a:pt x="6858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1"/>
          <p:cNvSpPr/>
          <p:nvPr/>
        </p:nvSpPr>
        <p:spPr>
          <a:xfrm>
            <a:off x="2283142" y="1457325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0" y="0"/>
                </a:moveTo>
                <a:lnTo>
                  <a:pt x="0" y="9101"/>
                </a:lnTo>
                <a:lnTo>
                  <a:pt x="1905" y="12735"/>
                </a:lnTo>
                <a:lnTo>
                  <a:pt x="5080" y="16110"/>
                </a:lnTo>
                <a:lnTo>
                  <a:pt x="14762" y="23819"/>
                </a:lnTo>
                <a:lnTo>
                  <a:pt x="17461" y="27309"/>
                </a:lnTo>
                <a:lnTo>
                  <a:pt x="21166" y="32494"/>
                </a:lnTo>
                <a:lnTo>
                  <a:pt x="25540" y="38807"/>
                </a:lnTo>
                <a:lnTo>
                  <a:pt x="29409" y="43969"/>
                </a:lnTo>
                <a:lnTo>
                  <a:pt x="32941" y="48362"/>
                </a:lnTo>
                <a:lnTo>
                  <a:pt x="36248" y="52244"/>
                </a:lnTo>
                <a:lnTo>
                  <a:pt x="39405" y="54832"/>
                </a:lnTo>
                <a:lnTo>
                  <a:pt x="42463" y="56557"/>
                </a:lnTo>
                <a:lnTo>
                  <a:pt x="45454" y="57707"/>
                </a:lnTo>
                <a:lnTo>
                  <a:pt x="47447" y="59426"/>
                </a:lnTo>
                <a:lnTo>
                  <a:pt x="48777" y="61525"/>
                </a:lnTo>
                <a:lnTo>
                  <a:pt x="49663" y="63876"/>
                </a:lnTo>
                <a:lnTo>
                  <a:pt x="52159" y="67349"/>
                </a:lnTo>
                <a:lnTo>
                  <a:pt x="55727" y="71569"/>
                </a:lnTo>
                <a:lnTo>
                  <a:pt x="60012" y="76288"/>
                </a:lnTo>
                <a:lnTo>
                  <a:pt x="62868" y="80386"/>
                </a:lnTo>
                <a:lnTo>
                  <a:pt x="64772" y="84070"/>
                </a:lnTo>
                <a:lnTo>
                  <a:pt x="66041" y="87479"/>
                </a:lnTo>
                <a:lnTo>
                  <a:pt x="68792" y="91657"/>
                </a:lnTo>
                <a:lnTo>
                  <a:pt x="72532" y="96347"/>
                </a:lnTo>
                <a:lnTo>
                  <a:pt x="76929" y="101379"/>
                </a:lnTo>
                <a:lnTo>
                  <a:pt x="81766" y="106638"/>
                </a:lnTo>
                <a:lnTo>
                  <a:pt x="96723" y="122189"/>
                </a:lnTo>
                <a:lnTo>
                  <a:pt x="122744" y="148451"/>
                </a:lnTo>
                <a:lnTo>
                  <a:pt x="125644" y="150402"/>
                </a:lnTo>
                <a:lnTo>
                  <a:pt x="128530" y="151703"/>
                </a:lnTo>
                <a:lnTo>
                  <a:pt x="131407" y="152570"/>
                </a:lnTo>
                <a:lnTo>
                  <a:pt x="134277" y="154101"/>
                </a:lnTo>
                <a:lnTo>
                  <a:pt x="137143" y="156074"/>
                </a:lnTo>
                <a:lnTo>
                  <a:pt x="140006" y="158341"/>
                </a:lnTo>
                <a:lnTo>
                  <a:pt x="141915" y="160806"/>
                </a:lnTo>
                <a:lnTo>
                  <a:pt x="143188" y="163401"/>
                </a:lnTo>
                <a:lnTo>
                  <a:pt x="145230" y="169860"/>
                </a:lnTo>
                <a:lnTo>
                  <a:pt x="150134" y="175529"/>
                </a:lnTo>
                <a:lnTo>
                  <a:pt x="157620" y="183242"/>
                </a:lnTo>
                <a:lnTo>
                  <a:pt x="160325" y="185026"/>
                </a:lnTo>
                <a:lnTo>
                  <a:pt x="163081" y="186216"/>
                </a:lnTo>
                <a:lnTo>
                  <a:pt x="17145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2"/>
          <p:cNvSpPr/>
          <p:nvPr/>
        </p:nvSpPr>
        <p:spPr>
          <a:xfrm>
            <a:off x="2240279" y="1500187"/>
            <a:ext cx="188597" cy="188596"/>
          </a:xfrm>
          <a:custGeom>
            <a:avLst/>
            <a:gdLst/>
            <a:ahLst/>
            <a:cxnLst/>
            <a:rect l="0" t="0" r="0" b="0"/>
            <a:pathLst>
              <a:path w="188597" h="188596">
                <a:moveTo>
                  <a:pt x="188596" y="0"/>
                </a:moveTo>
                <a:lnTo>
                  <a:pt x="184045" y="9102"/>
                </a:lnTo>
                <a:lnTo>
                  <a:pt x="182704" y="12735"/>
                </a:lnTo>
                <a:lnTo>
                  <a:pt x="181810" y="16110"/>
                </a:lnTo>
                <a:lnTo>
                  <a:pt x="181215" y="19313"/>
                </a:lnTo>
                <a:lnTo>
                  <a:pt x="179865" y="22400"/>
                </a:lnTo>
                <a:lnTo>
                  <a:pt x="178012" y="25411"/>
                </a:lnTo>
                <a:lnTo>
                  <a:pt x="175825" y="28371"/>
                </a:lnTo>
                <a:lnTo>
                  <a:pt x="172462" y="31296"/>
                </a:lnTo>
                <a:lnTo>
                  <a:pt x="168315" y="34199"/>
                </a:lnTo>
                <a:lnTo>
                  <a:pt x="163645" y="37087"/>
                </a:lnTo>
                <a:lnTo>
                  <a:pt x="158627" y="40917"/>
                </a:lnTo>
                <a:lnTo>
                  <a:pt x="153377" y="45376"/>
                </a:lnTo>
                <a:lnTo>
                  <a:pt x="147971" y="50253"/>
                </a:lnTo>
                <a:lnTo>
                  <a:pt x="129265" y="65832"/>
                </a:lnTo>
                <a:lnTo>
                  <a:pt x="108886" y="82599"/>
                </a:lnTo>
                <a:lnTo>
                  <a:pt x="96654" y="93226"/>
                </a:lnTo>
                <a:lnTo>
                  <a:pt x="88043" y="101124"/>
                </a:lnTo>
                <a:lnTo>
                  <a:pt x="84413" y="104563"/>
                </a:lnTo>
                <a:lnTo>
                  <a:pt x="80088" y="107809"/>
                </a:lnTo>
                <a:lnTo>
                  <a:pt x="75300" y="110925"/>
                </a:lnTo>
                <a:lnTo>
                  <a:pt x="70202" y="113955"/>
                </a:lnTo>
                <a:lnTo>
                  <a:pt x="62994" y="119785"/>
                </a:lnTo>
                <a:lnTo>
                  <a:pt x="54379" y="127482"/>
                </a:lnTo>
                <a:lnTo>
                  <a:pt x="44825" y="136423"/>
                </a:lnTo>
                <a:lnTo>
                  <a:pt x="37504" y="144288"/>
                </a:lnTo>
                <a:lnTo>
                  <a:pt x="31670" y="151437"/>
                </a:lnTo>
                <a:lnTo>
                  <a:pt x="26828" y="158108"/>
                </a:lnTo>
                <a:lnTo>
                  <a:pt x="22648" y="163508"/>
                </a:lnTo>
                <a:lnTo>
                  <a:pt x="18909" y="168060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3"/>
          <p:cNvSpPr/>
          <p:nvPr/>
        </p:nvSpPr>
        <p:spPr>
          <a:xfrm>
            <a:off x="3714750" y="1500187"/>
            <a:ext cx="154305" cy="8574"/>
          </a:xfrm>
          <a:custGeom>
            <a:avLst/>
            <a:gdLst/>
            <a:ahLst/>
            <a:cxnLst/>
            <a:rect l="0" t="0" r="0" b="0"/>
            <a:pathLst>
              <a:path w="154305" h="8574">
                <a:moveTo>
                  <a:pt x="0" y="8573"/>
                </a:moveTo>
                <a:lnTo>
                  <a:pt x="48770" y="8573"/>
                </a:lnTo>
                <a:lnTo>
                  <a:pt x="52515" y="7620"/>
                </a:lnTo>
                <a:lnTo>
                  <a:pt x="55013" y="6033"/>
                </a:lnTo>
                <a:lnTo>
                  <a:pt x="56678" y="4022"/>
                </a:lnTo>
                <a:lnTo>
                  <a:pt x="58740" y="2681"/>
                </a:lnTo>
                <a:lnTo>
                  <a:pt x="61067" y="1787"/>
                </a:lnTo>
                <a:lnTo>
                  <a:pt x="63572" y="1192"/>
                </a:lnTo>
                <a:lnTo>
                  <a:pt x="67146" y="794"/>
                </a:lnTo>
                <a:lnTo>
                  <a:pt x="71434" y="530"/>
                </a:lnTo>
                <a:lnTo>
                  <a:pt x="76197" y="353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4"/>
          <p:cNvSpPr/>
          <p:nvPr/>
        </p:nvSpPr>
        <p:spPr>
          <a:xfrm>
            <a:off x="3886200" y="1406099"/>
            <a:ext cx="334291" cy="308402"/>
          </a:xfrm>
          <a:custGeom>
            <a:avLst/>
            <a:gdLst/>
            <a:ahLst/>
            <a:cxnLst/>
            <a:rect l="0" t="0" r="0" b="0"/>
            <a:pathLst>
              <a:path w="334291" h="308402">
                <a:moveTo>
                  <a:pt x="0" y="16936"/>
                </a:moveTo>
                <a:lnTo>
                  <a:pt x="18203" y="7834"/>
                </a:lnTo>
                <a:lnTo>
                  <a:pt x="24518" y="5153"/>
                </a:lnTo>
                <a:lnTo>
                  <a:pt x="34074" y="2174"/>
                </a:lnTo>
                <a:lnTo>
                  <a:pt x="40814" y="1379"/>
                </a:lnTo>
                <a:lnTo>
                  <a:pt x="49116" y="850"/>
                </a:lnTo>
                <a:lnTo>
                  <a:pt x="58461" y="497"/>
                </a:lnTo>
                <a:lnTo>
                  <a:pt x="98919" y="0"/>
                </a:lnTo>
                <a:lnTo>
                  <a:pt x="111666" y="882"/>
                </a:lnTo>
                <a:lnTo>
                  <a:pt x="123021" y="2424"/>
                </a:lnTo>
                <a:lnTo>
                  <a:pt x="133449" y="4403"/>
                </a:lnTo>
                <a:lnTo>
                  <a:pt x="142306" y="5723"/>
                </a:lnTo>
                <a:lnTo>
                  <a:pt x="150116" y="6603"/>
                </a:lnTo>
                <a:lnTo>
                  <a:pt x="162921" y="7581"/>
                </a:lnTo>
                <a:lnTo>
                  <a:pt x="171786" y="8015"/>
                </a:lnTo>
                <a:lnTo>
                  <a:pt x="177389" y="9084"/>
                </a:lnTo>
                <a:lnTo>
                  <a:pt x="183982" y="10749"/>
                </a:lnTo>
                <a:lnTo>
                  <a:pt x="191234" y="12811"/>
                </a:lnTo>
                <a:lnTo>
                  <a:pt x="197022" y="14186"/>
                </a:lnTo>
                <a:lnTo>
                  <a:pt x="205993" y="15713"/>
                </a:lnTo>
                <a:lnTo>
                  <a:pt x="208766" y="17073"/>
                </a:lnTo>
                <a:lnTo>
                  <a:pt x="210614" y="18932"/>
                </a:lnTo>
                <a:lnTo>
                  <a:pt x="213621" y="23538"/>
                </a:lnTo>
                <a:lnTo>
                  <a:pt x="218133" y="28760"/>
                </a:lnTo>
                <a:lnTo>
                  <a:pt x="219716" y="31486"/>
                </a:lnTo>
                <a:lnTo>
                  <a:pt x="221476" y="37055"/>
                </a:lnTo>
                <a:lnTo>
                  <a:pt x="220993" y="39874"/>
                </a:lnTo>
                <a:lnTo>
                  <a:pt x="217916" y="45545"/>
                </a:lnTo>
                <a:lnTo>
                  <a:pt x="212905" y="49344"/>
                </a:lnTo>
                <a:lnTo>
                  <a:pt x="205754" y="53781"/>
                </a:lnTo>
                <a:lnTo>
                  <a:pt x="189553" y="62839"/>
                </a:lnTo>
                <a:lnTo>
                  <a:pt x="176003" y="70039"/>
                </a:lnTo>
                <a:lnTo>
                  <a:pt x="157665" y="79448"/>
                </a:lnTo>
                <a:lnTo>
                  <a:pt x="148495" y="82819"/>
                </a:lnTo>
                <a:lnTo>
                  <a:pt x="144717" y="83718"/>
                </a:lnTo>
                <a:lnTo>
                  <a:pt x="137978" y="87257"/>
                </a:lnTo>
                <a:lnTo>
                  <a:pt x="130442" y="92739"/>
                </a:lnTo>
                <a:lnTo>
                  <a:pt x="129824" y="94141"/>
                </a:lnTo>
                <a:lnTo>
                  <a:pt x="129137" y="98239"/>
                </a:lnTo>
                <a:lnTo>
                  <a:pt x="129906" y="99713"/>
                </a:lnTo>
                <a:lnTo>
                  <a:pt x="131372" y="100695"/>
                </a:lnTo>
                <a:lnTo>
                  <a:pt x="138397" y="102740"/>
                </a:lnTo>
                <a:lnTo>
                  <a:pt x="154220" y="106823"/>
                </a:lnTo>
                <a:lnTo>
                  <a:pt x="165678" y="108293"/>
                </a:lnTo>
                <a:lnTo>
                  <a:pt x="179032" y="109273"/>
                </a:lnTo>
                <a:lnTo>
                  <a:pt x="193649" y="109926"/>
                </a:lnTo>
                <a:lnTo>
                  <a:pt x="206252" y="111315"/>
                </a:lnTo>
                <a:lnTo>
                  <a:pt x="217511" y="113192"/>
                </a:lnTo>
                <a:lnTo>
                  <a:pt x="238594" y="117819"/>
                </a:lnTo>
                <a:lnTo>
                  <a:pt x="260664" y="123050"/>
                </a:lnTo>
                <a:lnTo>
                  <a:pt x="269026" y="125779"/>
                </a:lnTo>
                <a:lnTo>
                  <a:pt x="275553" y="128550"/>
                </a:lnTo>
                <a:lnTo>
                  <a:pt x="280857" y="131350"/>
                </a:lnTo>
                <a:lnTo>
                  <a:pt x="287251" y="135122"/>
                </a:lnTo>
                <a:lnTo>
                  <a:pt x="301974" y="144393"/>
                </a:lnTo>
                <a:lnTo>
                  <a:pt x="307996" y="148580"/>
                </a:lnTo>
                <a:lnTo>
                  <a:pt x="317226" y="155772"/>
                </a:lnTo>
                <a:lnTo>
                  <a:pt x="320069" y="159023"/>
                </a:lnTo>
                <a:lnTo>
                  <a:pt x="321964" y="162143"/>
                </a:lnTo>
                <a:lnTo>
                  <a:pt x="323228" y="165175"/>
                </a:lnTo>
                <a:lnTo>
                  <a:pt x="325022" y="167197"/>
                </a:lnTo>
                <a:lnTo>
                  <a:pt x="327171" y="168545"/>
                </a:lnTo>
                <a:lnTo>
                  <a:pt x="329557" y="169443"/>
                </a:lnTo>
                <a:lnTo>
                  <a:pt x="331147" y="170995"/>
                </a:lnTo>
                <a:lnTo>
                  <a:pt x="332207" y="172982"/>
                </a:lnTo>
                <a:lnTo>
                  <a:pt x="333385" y="177729"/>
                </a:lnTo>
                <a:lnTo>
                  <a:pt x="334048" y="185757"/>
                </a:lnTo>
                <a:lnTo>
                  <a:pt x="334290" y="195295"/>
                </a:lnTo>
                <a:lnTo>
                  <a:pt x="331771" y="198759"/>
                </a:lnTo>
                <a:lnTo>
                  <a:pt x="327476" y="204426"/>
                </a:lnTo>
                <a:lnTo>
                  <a:pt x="322392" y="213294"/>
                </a:lnTo>
                <a:lnTo>
                  <a:pt x="314418" y="221046"/>
                </a:lnTo>
                <a:lnTo>
                  <a:pt x="305476" y="227666"/>
                </a:lnTo>
                <a:lnTo>
                  <a:pt x="298327" y="233784"/>
                </a:lnTo>
                <a:lnTo>
                  <a:pt x="289435" y="239678"/>
                </a:lnTo>
                <a:lnTo>
                  <a:pt x="284396" y="242583"/>
                </a:lnTo>
                <a:lnTo>
                  <a:pt x="281037" y="245472"/>
                </a:lnTo>
                <a:lnTo>
                  <a:pt x="278798" y="248351"/>
                </a:lnTo>
                <a:lnTo>
                  <a:pt x="277305" y="251222"/>
                </a:lnTo>
                <a:lnTo>
                  <a:pt x="275357" y="253137"/>
                </a:lnTo>
                <a:lnTo>
                  <a:pt x="273106" y="254413"/>
                </a:lnTo>
                <a:lnTo>
                  <a:pt x="268065" y="255831"/>
                </a:lnTo>
                <a:lnTo>
                  <a:pt x="262650" y="256461"/>
                </a:lnTo>
                <a:lnTo>
                  <a:pt x="259872" y="257582"/>
                </a:lnTo>
                <a:lnTo>
                  <a:pt x="249507" y="263710"/>
                </a:lnTo>
                <a:lnTo>
                  <a:pt x="243490" y="266224"/>
                </a:lnTo>
                <a:lnTo>
                  <a:pt x="236622" y="268853"/>
                </a:lnTo>
                <a:lnTo>
                  <a:pt x="230138" y="271558"/>
                </a:lnTo>
                <a:lnTo>
                  <a:pt x="223910" y="274314"/>
                </a:lnTo>
                <a:lnTo>
                  <a:pt x="217853" y="277104"/>
                </a:lnTo>
                <a:lnTo>
                  <a:pt x="210958" y="279916"/>
                </a:lnTo>
                <a:lnTo>
                  <a:pt x="203503" y="282743"/>
                </a:lnTo>
                <a:lnTo>
                  <a:pt x="195676" y="285581"/>
                </a:lnTo>
                <a:lnTo>
                  <a:pt x="188553" y="287472"/>
                </a:lnTo>
                <a:lnTo>
                  <a:pt x="181899" y="288733"/>
                </a:lnTo>
                <a:lnTo>
                  <a:pt x="175559" y="289574"/>
                </a:lnTo>
                <a:lnTo>
                  <a:pt x="165617" y="292040"/>
                </a:lnTo>
                <a:lnTo>
                  <a:pt x="153273" y="295588"/>
                </a:lnTo>
                <a:lnTo>
                  <a:pt x="139330" y="299859"/>
                </a:lnTo>
                <a:lnTo>
                  <a:pt x="129082" y="302706"/>
                </a:lnTo>
                <a:lnTo>
                  <a:pt x="121296" y="304604"/>
                </a:lnTo>
                <a:lnTo>
                  <a:pt x="94297" y="3084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5"/>
          <p:cNvSpPr/>
          <p:nvPr/>
        </p:nvSpPr>
        <p:spPr>
          <a:xfrm>
            <a:off x="4306252" y="1577340"/>
            <a:ext cx="154306" cy="137161"/>
          </a:xfrm>
          <a:custGeom>
            <a:avLst/>
            <a:gdLst/>
            <a:ahLst/>
            <a:cxnLst/>
            <a:rect l="0" t="0" r="0" b="0"/>
            <a:pathLst>
              <a:path w="154306" h="137161">
                <a:moveTo>
                  <a:pt x="0" y="0"/>
                </a:moveTo>
                <a:lnTo>
                  <a:pt x="13652" y="9101"/>
                </a:lnTo>
                <a:lnTo>
                  <a:pt x="18627" y="11782"/>
                </a:lnTo>
                <a:lnTo>
                  <a:pt x="22895" y="13570"/>
                </a:lnTo>
                <a:lnTo>
                  <a:pt x="26694" y="14761"/>
                </a:lnTo>
                <a:lnTo>
                  <a:pt x="29226" y="16508"/>
                </a:lnTo>
                <a:lnTo>
                  <a:pt x="30914" y="18625"/>
                </a:lnTo>
                <a:lnTo>
                  <a:pt x="32039" y="20989"/>
                </a:lnTo>
                <a:lnTo>
                  <a:pt x="33742" y="23518"/>
                </a:lnTo>
                <a:lnTo>
                  <a:pt x="35830" y="26156"/>
                </a:lnTo>
                <a:lnTo>
                  <a:pt x="38174" y="28867"/>
                </a:lnTo>
                <a:lnTo>
                  <a:pt x="40690" y="31627"/>
                </a:lnTo>
                <a:lnTo>
                  <a:pt x="46024" y="37234"/>
                </a:lnTo>
                <a:lnTo>
                  <a:pt x="54383" y="45745"/>
                </a:lnTo>
                <a:lnTo>
                  <a:pt x="57210" y="47642"/>
                </a:lnTo>
                <a:lnTo>
                  <a:pt x="60048" y="48906"/>
                </a:lnTo>
                <a:lnTo>
                  <a:pt x="62892" y="49749"/>
                </a:lnTo>
                <a:lnTo>
                  <a:pt x="65740" y="51263"/>
                </a:lnTo>
                <a:lnTo>
                  <a:pt x="68592" y="53225"/>
                </a:lnTo>
                <a:lnTo>
                  <a:pt x="71446" y="55486"/>
                </a:lnTo>
                <a:lnTo>
                  <a:pt x="74300" y="57946"/>
                </a:lnTo>
                <a:lnTo>
                  <a:pt x="77156" y="60538"/>
                </a:lnTo>
                <a:lnTo>
                  <a:pt x="80012" y="63218"/>
                </a:lnTo>
                <a:lnTo>
                  <a:pt x="83821" y="65958"/>
                </a:lnTo>
                <a:lnTo>
                  <a:pt x="88266" y="68737"/>
                </a:lnTo>
                <a:lnTo>
                  <a:pt x="93134" y="71542"/>
                </a:lnTo>
                <a:lnTo>
                  <a:pt x="96380" y="74364"/>
                </a:lnTo>
                <a:lnTo>
                  <a:pt x="98543" y="77199"/>
                </a:lnTo>
                <a:lnTo>
                  <a:pt x="99986" y="80041"/>
                </a:lnTo>
                <a:lnTo>
                  <a:pt x="101899" y="82888"/>
                </a:lnTo>
                <a:lnTo>
                  <a:pt x="104128" y="85738"/>
                </a:lnTo>
                <a:lnTo>
                  <a:pt x="106566" y="88591"/>
                </a:lnTo>
                <a:lnTo>
                  <a:pt x="109144" y="91446"/>
                </a:lnTo>
                <a:lnTo>
                  <a:pt x="114549" y="97157"/>
                </a:lnTo>
                <a:lnTo>
                  <a:pt x="154305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76"/>
          <p:cNvSpPr/>
          <p:nvPr/>
        </p:nvSpPr>
        <p:spPr>
          <a:xfrm>
            <a:off x="4314825" y="1603057"/>
            <a:ext cx="162878" cy="128589"/>
          </a:xfrm>
          <a:custGeom>
            <a:avLst/>
            <a:gdLst/>
            <a:ahLst/>
            <a:cxnLst/>
            <a:rect l="0" t="0" r="0" b="0"/>
            <a:pathLst>
              <a:path w="162878" h="128589">
                <a:moveTo>
                  <a:pt x="162877" y="0"/>
                </a:moveTo>
                <a:lnTo>
                  <a:pt x="143564" y="19313"/>
                </a:lnTo>
                <a:lnTo>
                  <a:pt x="140477" y="21448"/>
                </a:lnTo>
                <a:lnTo>
                  <a:pt x="137466" y="22871"/>
                </a:lnTo>
                <a:lnTo>
                  <a:pt x="134506" y="23820"/>
                </a:lnTo>
                <a:lnTo>
                  <a:pt x="129676" y="26357"/>
                </a:lnTo>
                <a:lnTo>
                  <a:pt x="123598" y="29954"/>
                </a:lnTo>
                <a:lnTo>
                  <a:pt x="116689" y="34257"/>
                </a:lnTo>
                <a:lnTo>
                  <a:pt x="110177" y="38078"/>
                </a:lnTo>
                <a:lnTo>
                  <a:pt x="103931" y="41578"/>
                </a:lnTo>
                <a:lnTo>
                  <a:pt x="97862" y="44864"/>
                </a:lnTo>
                <a:lnTo>
                  <a:pt x="90006" y="49912"/>
                </a:lnTo>
                <a:lnTo>
                  <a:pt x="80959" y="56134"/>
                </a:lnTo>
                <a:lnTo>
                  <a:pt x="71118" y="63140"/>
                </a:lnTo>
                <a:lnTo>
                  <a:pt x="62651" y="69716"/>
                </a:lnTo>
                <a:lnTo>
                  <a:pt x="55103" y="76005"/>
                </a:lnTo>
                <a:lnTo>
                  <a:pt x="42587" y="87120"/>
                </a:lnTo>
                <a:lnTo>
                  <a:pt x="33850" y="95235"/>
                </a:lnTo>
                <a:lnTo>
                  <a:pt x="23576" y="105159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77"/>
          <p:cNvSpPr/>
          <p:nvPr/>
        </p:nvSpPr>
        <p:spPr>
          <a:xfrm>
            <a:off x="1897379" y="1989176"/>
            <a:ext cx="300039" cy="325400"/>
          </a:xfrm>
          <a:custGeom>
            <a:avLst/>
            <a:gdLst/>
            <a:ahLst/>
            <a:cxnLst/>
            <a:rect l="0" t="0" r="0" b="0"/>
            <a:pathLst>
              <a:path w="300039" h="325400">
                <a:moveTo>
                  <a:pt x="0" y="68224"/>
                </a:moveTo>
                <a:lnTo>
                  <a:pt x="7381" y="68224"/>
                </a:lnTo>
                <a:lnTo>
                  <a:pt x="12771" y="63673"/>
                </a:lnTo>
                <a:lnTo>
                  <a:pt x="14229" y="61380"/>
                </a:lnTo>
                <a:lnTo>
                  <a:pt x="17234" y="53602"/>
                </a:lnTo>
                <a:lnTo>
                  <a:pt x="21312" y="48072"/>
                </a:lnTo>
                <a:lnTo>
                  <a:pt x="23733" y="46217"/>
                </a:lnTo>
                <a:lnTo>
                  <a:pt x="26300" y="44980"/>
                </a:lnTo>
                <a:lnTo>
                  <a:pt x="28963" y="44155"/>
                </a:lnTo>
                <a:lnTo>
                  <a:pt x="34463" y="40699"/>
                </a:lnTo>
                <a:lnTo>
                  <a:pt x="42914" y="33398"/>
                </a:lnTo>
                <a:lnTo>
                  <a:pt x="45755" y="30719"/>
                </a:lnTo>
                <a:lnTo>
                  <a:pt x="48601" y="28933"/>
                </a:lnTo>
                <a:lnTo>
                  <a:pt x="57157" y="25467"/>
                </a:lnTo>
                <a:lnTo>
                  <a:pt x="65725" y="18831"/>
                </a:lnTo>
                <a:lnTo>
                  <a:pt x="71439" y="13569"/>
                </a:lnTo>
                <a:lnTo>
                  <a:pt x="75249" y="11785"/>
                </a:lnTo>
                <a:lnTo>
                  <a:pt x="84562" y="9802"/>
                </a:lnTo>
                <a:lnTo>
                  <a:pt x="92511" y="8921"/>
                </a:lnTo>
                <a:lnTo>
                  <a:pt x="99219" y="8529"/>
                </a:lnTo>
                <a:lnTo>
                  <a:pt x="105375" y="8355"/>
                </a:lnTo>
                <a:lnTo>
                  <a:pt x="113826" y="5738"/>
                </a:lnTo>
                <a:lnTo>
                  <a:pt x="118747" y="3706"/>
                </a:lnTo>
                <a:lnTo>
                  <a:pt x="123932" y="2352"/>
                </a:lnTo>
                <a:lnTo>
                  <a:pt x="129294" y="1449"/>
                </a:lnTo>
                <a:lnTo>
                  <a:pt x="134774" y="847"/>
                </a:lnTo>
                <a:lnTo>
                  <a:pt x="142237" y="446"/>
                </a:lnTo>
                <a:lnTo>
                  <a:pt x="160689" y="0"/>
                </a:lnTo>
                <a:lnTo>
                  <a:pt x="169039" y="834"/>
                </a:lnTo>
                <a:lnTo>
                  <a:pt x="176510" y="2342"/>
                </a:lnTo>
                <a:lnTo>
                  <a:pt x="183396" y="4300"/>
                </a:lnTo>
                <a:lnTo>
                  <a:pt x="188939" y="5605"/>
                </a:lnTo>
                <a:lnTo>
                  <a:pt x="197638" y="7056"/>
                </a:lnTo>
                <a:lnTo>
                  <a:pt x="200339" y="8395"/>
                </a:lnTo>
                <a:lnTo>
                  <a:pt x="202140" y="10240"/>
                </a:lnTo>
                <a:lnTo>
                  <a:pt x="205092" y="14831"/>
                </a:lnTo>
                <a:lnTo>
                  <a:pt x="209580" y="20046"/>
                </a:lnTo>
                <a:lnTo>
                  <a:pt x="211158" y="22770"/>
                </a:lnTo>
                <a:lnTo>
                  <a:pt x="213897" y="32275"/>
                </a:lnTo>
                <a:lnTo>
                  <a:pt x="214128" y="38276"/>
                </a:lnTo>
                <a:lnTo>
                  <a:pt x="214190" y="42544"/>
                </a:lnTo>
                <a:lnTo>
                  <a:pt x="212326" y="48246"/>
                </a:lnTo>
                <a:lnTo>
                  <a:pt x="209178" y="54905"/>
                </a:lnTo>
                <a:lnTo>
                  <a:pt x="205175" y="62202"/>
                </a:lnTo>
                <a:lnTo>
                  <a:pt x="201553" y="68019"/>
                </a:lnTo>
                <a:lnTo>
                  <a:pt x="194990" y="77023"/>
                </a:lnTo>
                <a:lnTo>
                  <a:pt x="191437" y="84199"/>
                </a:lnTo>
                <a:lnTo>
                  <a:pt x="190490" y="87447"/>
                </a:lnTo>
                <a:lnTo>
                  <a:pt x="183191" y="98184"/>
                </a:lnTo>
                <a:lnTo>
                  <a:pt x="157301" y="132974"/>
                </a:lnTo>
                <a:lnTo>
                  <a:pt x="138809" y="156692"/>
                </a:lnTo>
                <a:lnTo>
                  <a:pt x="132544" y="164350"/>
                </a:lnTo>
                <a:lnTo>
                  <a:pt x="128368" y="170408"/>
                </a:lnTo>
                <a:lnTo>
                  <a:pt x="121538" y="183484"/>
                </a:lnTo>
                <a:lnTo>
                  <a:pt x="116565" y="190253"/>
                </a:lnTo>
                <a:lnTo>
                  <a:pt x="112000" y="195297"/>
                </a:lnTo>
                <a:lnTo>
                  <a:pt x="99308" y="208521"/>
                </a:lnTo>
                <a:lnTo>
                  <a:pt x="93828" y="215095"/>
                </a:lnTo>
                <a:lnTo>
                  <a:pt x="89222" y="221383"/>
                </a:lnTo>
                <a:lnTo>
                  <a:pt x="85199" y="227480"/>
                </a:lnTo>
                <a:lnTo>
                  <a:pt x="76802" y="237259"/>
                </a:lnTo>
                <a:lnTo>
                  <a:pt x="65489" y="249494"/>
                </a:lnTo>
                <a:lnTo>
                  <a:pt x="28046" y="288673"/>
                </a:lnTo>
                <a:lnTo>
                  <a:pt x="27270" y="290437"/>
                </a:lnTo>
                <a:lnTo>
                  <a:pt x="26408" y="294938"/>
                </a:lnTo>
                <a:lnTo>
                  <a:pt x="27130" y="296519"/>
                </a:lnTo>
                <a:lnTo>
                  <a:pt x="28565" y="297573"/>
                </a:lnTo>
                <a:lnTo>
                  <a:pt x="32698" y="298744"/>
                </a:lnTo>
                <a:lnTo>
                  <a:pt x="37710" y="299265"/>
                </a:lnTo>
                <a:lnTo>
                  <a:pt x="40380" y="300356"/>
                </a:lnTo>
                <a:lnTo>
                  <a:pt x="48689" y="305490"/>
                </a:lnTo>
                <a:lnTo>
                  <a:pt x="54342" y="307026"/>
                </a:lnTo>
                <a:lnTo>
                  <a:pt x="62880" y="307890"/>
                </a:lnTo>
                <a:lnTo>
                  <a:pt x="71442" y="308146"/>
                </a:lnTo>
                <a:lnTo>
                  <a:pt x="74298" y="309134"/>
                </a:lnTo>
                <a:lnTo>
                  <a:pt x="80012" y="312773"/>
                </a:lnTo>
                <a:lnTo>
                  <a:pt x="88266" y="315025"/>
                </a:lnTo>
                <a:lnTo>
                  <a:pt x="93134" y="315625"/>
                </a:lnTo>
                <a:lnTo>
                  <a:pt x="98285" y="316025"/>
                </a:lnTo>
                <a:lnTo>
                  <a:pt x="103623" y="316292"/>
                </a:lnTo>
                <a:lnTo>
                  <a:pt x="109087" y="316470"/>
                </a:lnTo>
                <a:lnTo>
                  <a:pt x="115587" y="317541"/>
                </a:lnTo>
                <a:lnTo>
                  <a:pt x="122779" y="319208"/>
                </a:lnTo>
                <a:lnTo>
                  <a:pt x="130430" y="321272"/>
                </a:lnTo>
                <a:lnTo>
                  <a:pt x="136483" y="322647"/>
                </a:lnTo>
                <a:lnTo>
                  <a:pt x="145749" y="324176"/>
                </a:lnTo>
                <a:lnTo>
                  <a:pt x="153043" y="324855"/>
                </a:lnTo>
                <a:lnTo>
                  <a:pt x="156321" y="325036"/>
                </a:lnTo>
                <a:lnTo>
                  <a:pt x="192945" y="325327"/>
                </a:lnTo>
                <a:lnTo>
                  <a:pt x="300038" y="3253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78"/>
          <p:cNvSpPr/>
          <p:nvPr/>
        </p:nvSpPr>
        <p:spPr>
          <a:xfrm>
            <a:off x="2205989" y="2194560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0" y="0"/>
                </a:moveTo>
                <a:lnTo>
                  <a:pt x="11932" y="11931"/>
                </a:lnTo>
                <a:lnTo>
                  <a:pt x="15575" y="14622"/>
                </a:lnTo>
                <a:lnTo>
                  <a:pt x="19909" y="17368"/>
                </a:lnTo>
                <a:lnTo>
                  <a:pt x="24703" y="20151"/>
                </a:lnTo>
                <a:lnTo>
                  <a:pt x="28851" y="23911"/>
                </a:lnTo>
                <a:lnTo>
                  <a:pt x="32569" y="28323"/>
                </a:lnTo>
                <a:lnTo>
                  <a:pt x="36000" y="33170"/>
                </a:lnTo>
                <a:lnTo>
                  <a:pt x="38288" y="37353"/>
                </a:lnTo>
                <a:lnTo>
                  <a:pt x="39813" y="41094"/>
                </a:lnTo>
                <a:lnTo>
                  <a:pt x="40830" y="44541"/>
                </a:lnTo>
                <a:lnTo>
                  <a:pt x="44499" y="50911"/>
                </a:lnTo>
                <a:lnTo>
                  <a:pt x="46811" y="53943"/>
                </a:lnTo>
                <a:lnTo>
                  <a:pt x="50258" y="59774"/>
                </a:lnTo>
                <a:lnTo>
                  <a:pt x="54461" y="67472"/>
                </a:lnTo>
                <a:lnTo>
                  <a:pt x="59167" y="76414"/>
                </a:lnTo>
                <a:lnTo>
                  <a:pt x="66115" y="86185"/>
                </a:lnTo>
                <a:lnTo>
                  <a:pt x="74557" y="96509"/>
                </a:lnTo>
                <a:lnTo>
                  <a:pt x="91239" y="115282"/>
                </a:lnTo>
                <a:lnTo>
                  <a:pt x="101828" y="126801"/>
                </a:lnTo>
                <a:lnTo>
                  <a:pt x="106938" y="131207"/>
                </a:lnTo>
                <a:lnTo>
                  <a:pt x="112250" y="135096"/>
                </a:lnTo>
                <a:lnTo>
                  <a:pt x="125361" y="143631"/>
                </a:lnTo>
                <a:lnTo>
                  <a:pt x="129694" y="147338"/>
                </a:lnTo>
                <a:lnTo>
                  <a:pt x="134794" y="152161"/>
                </a:lnTo>
                <a:lnTo>
                  <a:pt x="140236" y="157479"/>
                </a:lnTo>
                <a:lnTo>
                  <a:pt x="143974" y="160231"/>
                </a:lnTo>
                <a:lnTo>
                  <a:pt x="148370" y="163018"/>
                </a:lnTo>
                <a:lnTo>
                  <a:pt x="153206" y="165829"/>
                </a:lnTo>
                <a:lnTo>
                  <a:pt x="157383" y="168655"/>
                </a:lnTo>
                <a:lnTo>
                  <a:pt x="161119" y="171491"/>
                </a:lnTo>
                <a:lnTo>
                  <a:pt x="164563" y="174335"/>
                </a:lnTo>
                <a:lnTo>
                  <a:pt x="170929" y="180035"/>
                </a:lnTo>
                <a:lnTo>
                  <a:pt x="173961" y="182888"/>
                </a:lnTo>
                <a:lnTo>
                  <a:pt x="176934" y="184790"/>
                </a:lnTo>
                <a:lnTo>
                  <a:pt x="182777" y="186904"/>
                </a:lnTo>
                <a:lnTo>
                  <a:pt x="188550" y="190383"/>
                </a:lnTo>
                <a:lnTo>
                  <a:pt x="195466" y="195827"/>
                </a:lnTo>
                <a:lnTo>
                  <a:pt x="198951" y="199112"/>
                </a:lnTo>
                <a:lnTo>
                  <a:pt x="20574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79"/>
          <p:cNvSpPr/>
          <p:nvPr/>
        </p:nvSpPr>
        <p:spPr>
          <a:xfrm>
            <a:off x="2214562" y="2263139"/>
            <a:ext cx="180023" cy="162879"/>
          </a:xfrm>
          <a:custGeom>
            <a:avLst/>
            <a:gdLst/>
            <a:ahLst/>
            <a:cxnLst/>
            <a:rect l="0" t="0" r="0" b="0"/>
            <a:pathLst>
              <a:path w="180023" h="162879">
                <a:moveTo>
                  <a:pt x="180022" y="0"/>
                </a:moveTo>
                <a:lnTo>
                  <a:pt x="24237" y="155786"/>
                </a:lnTo>
                <a:lnTo>
                  <a:pt x="20921" y="158150"/>
                </a:lnTo>
                <a:lnTo>
                  <a:pt x="17757" y="159726"/>
                </a:lnTo>
                <a:lnTo>
                  <a:pt x="14696" y="160777"/>
                </a:lnTo>
                <a:lnTo>
                  <a:pt x="11702" y="161477"/>
                </a:lnTo>
                <a:lnTo>
                  <a:pt x="8754" y="161944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0"/>
          <p:cNvSpPr/>
          <p:nvPr/>
        </p:nvSpPr>
        <p:spPr>
          <a:xfrm>
            <a:off x="2497454" y="2203132"/>
            <a:ext cx="402909" cy="1"/>
          </a:xfrm>
          <a:custGeom>
            <a:avLst/>
            <a:gdLst/>
            <a:ahLst/>
            <a:cxnLst/>
            <a:rect l="0" t="0" r="0" b="0"/>
            <a:pathLst>
              <a:path w="402909" h="1">
                <a:moveTo>
                  <a:pt x="0" y="0"/>
                </a:move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1"/>
          <p:cNvSpPr/>
          <p:nvPr/>
        </p:nvSpPr>
        <p:spPr>
          <a:xfrm>
            <a:off x="2591752" y="23145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82"/>
          <p:cNvSpPr/>
          <p:nvPr/>
        </p:nvSpPr>
        <p:spPr>
          <a:xfrm>
            <a:off x="2591752" y="2292961"/>
            <a:ext cx="317184" cy="30187"/>
          </a:xfrm>
          <a:custGeom>
            <a:avLst/>
            <a:gdLst/>
            <a:ahLst/>
            <a:cxnLst/>
            <a:rect l="0" t="0" r="0" b="0"/>
            <a:pathLst>
              <a:path w="317184" h="30187">
                <a:moveTo>
                  <a:pt x="0" y="21614"/>
                </a:moveTo>
                <a:lnTo>
                  <a:pt x="22754" y="12512"/>
                </a:lnTo>
                <a:lnTo>
                  <a:pt x="36124" y="9831"/>
                </a:lnTo>
                <a:lnTo>
                  <a:pt x="51706" y="8043"/>
                </a:lnTo>
                <a:lnTo>
                  <a:pt x="68760" y="6852"/>
                </a:lnTo>
                <a:lnTo>
                  <a:pt x="108030" y="2988"/>
                </a:lnTo>
                <a:lnTo>
                  <a:pt x="129170" y="624"/>
                </a:lnTo>
                <a:lnTo>
                  <a:pt x="150883" y="0"/>
                </a:lnTo>
                <a:lnTo>
                  <a:pt x="172979" y="537"/>
                </a:lnTo>
                <a:lnTo>
                  <a:pt x="195329" y="1848"/>
                </a:lnTo>
                <a:lnTo>
                  <a:pt x="215945" y="4626"/>
                </a:lnTo>
                <a:lnTo>
                  <a:pt x="235403" y="8384"/>
                </a:lnTo>
                <a:lnTo>
                  <a:pt x="317183" y="30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83"/>
          <p:cNvSpPr/>
          <p:nvPr/>
        </p:nvSpPr>
        <p:spPr>
          <a:xfrm>
            <a:off x="3054667" y="2245995"/>
            <a:ext cx="291466" cy="7381"/>
          </a:xfrm>
          <a:custGeom>
            <a:avLst/>
            <a:gdLst/>
            <a:ahLst/>
            <a:cxnLst/>
            <a:rect l="0" t="0" r="0" b="0"/>
            <a:pathLst>
              <a:path w="291466" h="7381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0" y="2540"/>
                </a:lnTo>
                <a:lnTo>
                  <a:pt x="14762" y="4550"/>
                </a:lnTo>
                <a:lnTo>
                  <a:pt x="16509" y="5891"/>
                </a:lnTo>
                <a:lnTo>
                  <a:pt x="18626" y="6785"/>
                </a:lnTo>
                <a:lnTo>
                  <a:pt x="20990" y="7380"/>
                </a:lnTo>
                <a:lnTo>
                  <a:pt x="27328" y="6825"/>
                </a:lnTo>
                <a:lnTo>
                  <a:pt x="36316" y="5503"/>
                </a:lnTo>
                <a:lnTo>
                  <a:pt x="47071" y="3668"/>
                </a:lnTo>
                <a:lnTo>
                  <a:pt x="61861" y="2445"/>
                </a:lnTo>
                <a:lnTo>
                  <a:pt x="79340" y="1630"/>
                </a:lnTo>
                <a:lnTo>
                  <a:pt x="120035" y="72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84"/>
          <p:cNvSpPr/>
          <p:nvPr/>
        </p:nvSpPr>
        <p:spPr>
          <a:xfrm>
            <a:off x="3346132" y="2101923"/>
            <a:ext cx="317183" cy="41203"/>
          </a:xfrm>
          <a:custGeom>
            <a:avLst/>
            <a:gdLst/>
            <a:ahLst/>
            <a:cxnLst/>
            <a:rect l="0" t="0" r="0" b="0"/>
            <a:pathLst>
              <a:path w="317183" h="41203">
                <a:moveTo>
                  <a:pt x="0" y="41202"/>
                </a:moveTo>
                <a:lnTo>
                  <a:pt x="13652" y="36651"/>
                </a:lnTo>
                <a:lnTo>
                  <a:pt x="18627" y="34358"/>
                </a:lnTo>
                <a:lnTo>
                  <a:pt x="22895" y="31876"/>
                </a:lnTo>
                <a:lnTo>
                  <a:pt x="26693" y="29270"/>
                </a:lnTo>
                <a:lnTo>
                  <a:pt x="30178" y="27532"/>
                </a:lnTo>
                <a:lnTo>
                  <a:pt x="33454" y="26374"/>
                </a:lnTo>
                <a:lnTo>
                  <a:pt x="36590" y="25601"/>
                </a:lnTo>
                <a:lnTo>
                  <a:pt x="40586" y="24134"/>
                </a:lnTo>
                <a:lnTo>
                  <a:pt x="45155" y="22203"/>
                </a:lnTo>
                <a:lnTo>
                  <a:pt x="50106" y="19963"/>
                </a:lnTo>
                <a:lnTo>
                  <a:pt x="61027" y="17518"/>
                </a:lnTo>
                <a:lnTo>
                  <a:pt x="75927" y="14935"/>
                </a:lnTo>
                <a:lnTo>
                  <a:pt x="145490" y="3946"/>
                </a:lnTo>
                <a:lnTo>
                  <a:pt x="163668" y="2077"/>
                </a:lnTo>
                <a:lnTo>
                  <a:pt x="182455" y="831"/>
                </a:lnTo>
                <a:lnTo>
                  <a:pt x="201647" y="0"/>
                </a:lnTo>
                <a:lnTo>
                  <a:pt x="217298" y="399"/>
                </a:lnTo>
                <a:lnTo>
                  <a:pt x="230591" y="1617"/>
                </a:lnTo>
                <a:lnTo>
                  <a:pt x="242310" y="3382"/>
                </a:lnTo>
                <a:lnTo>
                  <a:pt x="252980" y="5511"/>
                </a:lnTo>
                <a:lnTo>
                  <a:pt x="262951" y="7883"/>
                </a:lnTo>
                <a:lnTo>
                  <a:pt x="272455" y="10417"/>
                </a:lnTo>
                <a:lnTo>
                  <a:pt x="280697" y="13058"/>
                </a:lnTo>
                <a:lnTo>
                  <a:pt x="288096" y="15772"/>
                </a:lnTo>
                <a:lnTo>
                  <a:pt x="294934" y="18534"/>
                </a:lnTo>
                <a:lnTo>
                  <a:pt x="300446" y="21327"/>
                </a:lnTo>
                <a:lnTo>
                  <a:pt x="305072" y="24142"/>
                </a:lnTo>
                <a:lnTo>
                  <a:pt x="317182" y="32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5"/>
          <p:cNvSpPr/>
          <p:nvPr/>
        </p:nvSpPr>
        <p:spPr>
          <a:xfrm>
            <a:off x="3337559" y="2023110"/>
            <a:ext cx="308612" cy="204989"/>
          </a:xfrm>
          <a:custGeom>
            <a:avLst/>
            <a:gdLst/>
            <a:ahLst/>
            <a:cxnLst/>
            <a:rect l="0" t="0" r="0" b="0"/>
            <a:pathLst>
              <a:path w="308612" h="204989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4551" y="11931"/>
                </a:lnTo>
                <a:lnTo>
                  <a:pt x="5892" y="16527"/>
                </a:lnTo>
                <a:lnTo>
                  <a:pt x="6786" y="22448"/>
                </a:lnTo>
                <a:lnTo>
                  <a:pt x="7381" y="29252"/>
                </a:lnTo>
                <a:lnTo>
                  <a:pt x="7779" y="34741"/>
                </a:lnTo>
                <a:lnTo>
                  <a:pt x="8220" y="43380"/>
                </a:lnTo>
                <a:lnTo>
                  <a:pt x="8416" y="52935"/>
                </a:lnTo>
                <a:lnTo>
                  <a:pt x="8573" y="186850"/>
                </a:lnTo>
                <a:lnTo>
                  <a:pt x="13653" y="192899"/>
                </a:lnTo>
                <a:lnTo>
                  <a:pt x="23335" y="203203"/>
                </a:lnTo>
                <a:lnTo>
                  <a:pt x="32279" y="204612"/>
                </a:lnTo>
                <a:lnTo>
                  <a:pt x="38665" y="204988"/>
                </a:lnTo>
                <a:lnTo>
                  <a:pt x="45779" y="204286"/>
                </a:lnTo>
                <a:lnTo>
                  <a:pt x="53380" y="202866"/>
                </a:lnTo>
                <a:lnTo>
                  <a:pt x="61304" y="200966"/>
                </a:lnTo>
                <a:lnTo>
                  <a:pt x="69445" y="198747"/>
                </a:lnTo>
                <a:lnTo>
                  <a:pt x="86110" y="193742"/>
                </a:lnTo>
                <a:lnTo>
                  <a:pt x="93602" y="192026"/>
                </a:lnTo>
                <a:lnTo>
                  <a:pt x="100501" y="190882"/>
                </a:lnTo>
                <a:lnTo>
                  <a:pt x="107006" y="190120"/>
                </a:lnTo>
                <a:lnTo>
                  <a:pt x="129473" y="186732"/>
                </a:lnTo>
                <a:lnTo>
                  <a:pt x="143466" y="184496"/>
                </a:lnTo>
                <a:lnTo>
                  <a:pt x="153747" y="183004"/>
                </a:lnTo>
                <a:lnTo>
                  <a:pt x="161553" y="182010"/>
                </a:lnTo>
                <a:lnTo>
                  <a:pt x="167709" y="181348"/>
                </a:lnTo>
                <a:lnTo>
                  <a:pt x="177090" y="180611"/>
                </a:lnTo>
                <a:lnTo>
                  <a:pt x="185387" y="180284"/>
                </a:lnTo>
                <a:lnTo>
                  <a:pt x="207235" y="180057"/>
                </a:lnTo>
                <a:lnTo>
                  <a:pt x="209594" y="179092"/>
                </a:lnTo>
                <a:lnTo>
                  <a:pt x="211167" y="177497"/>
                </a:lnTo>
                <a:lnTo>
                  <a:pt x="212216" y="175481"/>
                </a:lnTo>
                <a:lnTo>
                  <a:pt x="214820" y="174137"/>
                </a:lnTo>
                <a:lnTo>
                  <a:pt x="222793" y="172644"/>
                </a:lnTo>
                <a:lnTo>
                  <a:pt x="230147" y="171981"/>
                </a:lnTo>
                <a:lnTo>
                  <a:pt x="239642" y="171607"/>
                </a:lnTo>
                <a:lnTo>
                  <a:pt x="242629" y="171554"/>
                </a:lnTo>
                <a:lnTo>
                  <a:pt x="251028" y="168956"/>
                </a:lnTo>
                <a:lnTo>
                  <a:pt x="260158" y="165579"/>
                </a:lnTo>
                <a:lnTo>
                  <a:pt x="267391" y="164078"/>
                </a:lnTo>
                <a:lnTo>
                  <a:pt x="273781" y="160871"/>
                </a:lnTo>
                <a:lnTo>
                  <a:pt x="276818" y="158682"/>
                </a:lnTo>
                <a:lnTo>
                  <a:pt x="282733" y="156250"/>
                </a:lnTo>
                <a:lnTo>
                  <a:pt x="291418" y="154881"/>
                </a:lnTo>
                <a:lnTo>
                  <a:pt x="300024" y="154475"/>
                </a:lnTo>
                <a:lnTo>
                  <a:pt x="308611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86"/>
          <p:cNvSpPr/>
          <p:nvPr/>
        </p:nvSpPr>
        <p:spPr>
          <a:xfrm>
            <a:off x="3611879" y="1997392"/>
            <a:ext cx="17147" cy="420054"/>
          </a:xfrm>
          <a:custGeom>
            <a:avLst/>
            <a:gdLst/>
            <a:ahLst/>
            <a:cxnLst/>
            <a:rect l="0" t="0" r="0" b="0"/>
            <a:pathLst>
              <a:path w="17147" h="420054">
                <a:moveTo>
                  <a:pt x="0" y="0"/>
                </a:moveTo>
                <a:lnTo>
                  <a:pt x="9103" y="13653"/>
                </a:lnTo>
                <a:lnTo>
                  <a:pt x="11783" y="18627"/>
                </a:lnTo>
                <a:lnTo>
                  <a:pt x="13571" y="22895"/>
                </a:lnTo>
                <a:lnTo>
                  <a:pt x="14762" y="26694"/>
                </a:lnTo>
                <a:lnTo>
                  <a:pt x="14604" y="38751"/>
                </a:lnTo>
                <a:lnTo>
                  <a:pt x="13546" y="56314"/>
                </a:lnTo>
                <a:lnTo>
                  <a:pt x="10783" y="94561"/>
                </a:lnTo>
                <a:lnTo>
                  <a:pt x="9555" y="121085"/>
                </a:lnTo>
                <a:lnTo>
                  <a:pt x="8767" y="202635"/>
                </a:lnTo>
                <a:lnTo>
                  <a:pt x="8580" y="278743"/>
                </a:lnTo>
                <a:lnTo>
                  <a:pt x="7626" y="284889"/>
                </a:lnTo>
                <a:lnTo>
                  <a:pt x="6036" y="290891"/>
                </a:lnTo>
                <a:lnTo>
                  <a:pt x="4025" y="296797"/>
                </a:lnTo>
                <a:lnTo>
                  <a:pt x="2683" y="302640"/>
                </a:lnTo>
                <a:lnTo>
                  <a:pt x="1789" y="308440"/>
                </a:lnTo>
                <a:lnTo>
                  <a:pt x="1193" y="314212"/>
                </a:lnTo>
                <a:lnTo>
                  <a:pt x="1748" y="322822"/>
                </a:lnTo>
                <a:lnTo>
                  <a:pt x="3070" y="333325"/>
                </a:lnTo>
                <a:lnTo>
                  <a:pt x="4905" y="345089"/>
                </a:lnTo>
                <a:lnTo>
                  <a:pt x="6128" y="353884"/>
                </a:lnTo>
                <a:lnTo>
                  <a:pt x="6943" y="360700"/>
                </a:lnTo>
                <a:lnTo>
                  <a:pt x="7486" y="366197"/>
                </a:lnTo>
                <a:lnTo>
                  <a:pt x="7848" y="371766"/>
                </a:lnTo>
                <a:lnTo>
                  <a:pt x="8251" y="383034"/>
                </a:lnTo>
                <a:lnTo>
                  <a:pt x="8510" y="398947"/>
                </a:lnTo>
                <a:lnTo>
                  <a:pt x="8545" y="405275"/>
                </a:lnTo>
                <a:lnTo>
                  <a:pt x="9507" y="407343"/>
                </a:lnTo>
                <a:lnTo>
                  <a:pt x="11101" y="408722"/>
                </a:lnTo>
                <a:lnTo>
                  <a:pt x="13116" y="409641"/>
                </a:lnTo>
                <a:lnTo>
                  <a:pt x="14459" y="411207"/>
                </a:lnTo>
                <a:lnTo>
                  <a:pt x="15355" y="413203"/>
                </a:lnTo>
                <a:lnTo>
                  <a:pt x="17146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87"/>
          <p:cNvSpPr/>
          <p:nvPr/>
        </p:nvSpPr>
        <p:spPr>
          <a:xfrm>
            <a:off x="2531744" y="2786062"/>
            <a:ext cx="248604" cy="205741"/>
          </a:xfrm>
          <a:custGeom>
            <a:avLst/>
            <a:gdLst/>
            <a:ahLst/>
            <a:cxnLst/>
            <a:rect l="0" t="0" r="0" b="0"/>
            <a:pathLst>
              <a:path w="248604" h="205741">
                <a:moveTo>
                  <a:pt x="0" y="0"/>
                </a:moveTo>
                <a:lnTo>
                  <a:pt x="71083" y="71083"/>
                </a:lnTo>
                <a:lnTo>
                  <a:pt x="76917" y="75964"/>
                </a:lnTo>
                <a:lnTo>
                  <a:pt x="93558" y="89006"/>
                </a:lnTo>
                <a:lnTo>
                  <a:pt x="101424" y="95533"/>
                </a:lnTo>
                <a:lnTo>
                  <a:pt x="108574" y="101789"/>
                </a:lnTo>
                <a:lnTo>
                  <a:pt x="120645" y="112867"/>
                </a:lnTo>
                <a:lnTo>
                  <a:pt x="132796" y="124459"/>
                </a:lnTo>
                <a:lnTo>
                  <a:pt x="148392" y="139850"/>
                </a:lnTo>
                <a:lnTo>
                  <a:pt x="153221" y="143716"/>
                </a:lnTo>
                <a:lnTo>
                  <a:pt x="159297" y="148198"/>
                </a:lnTo>
                <a:lnTo>
                  <a:pt x="166206" y="153091"/>
                </a:lnTo>
                <a:lnTo>
                  <a:pt x="171764" y="157306"/>
                </a:lnTo>
                <a:lnTo>
                  <a:pt x="176422" y="161068"/>
                </a:lnTo>
                <a:lnTo>
                  <a:pt x="180480" y="164529"/>
                </a:lnTo>
                <a:lnTo>
                  <a:pt x="184138" y="168741"/>
                </a:lnTo>
                <a:lnTo>
                  <a:pt x="187529" y="173454"/>
                </a:lnTo>
                <a:lnTo>
                  <a:pt x="190742" y="178501"/>
                </a:lnTo>
                <a:lnTo>
                  <a:pt x="193836" y="181866"/>
                </a:lnTo>
                <a:lnTo>
                  <a:pt x="196852" y="184109"/>
                </a:lnTo>
                <a:lnTo>
                  <a:pt x="202743" y="187554"/>
                </a:lnTo>
                <a:lnTo>
                  <a:pt x="208536" y="192260"/>
                </a:lnTo>
                <a:lnTo>
                  <a:pt x="213319" y="194848"/>
                </a:lnTo>
                <a:lnTo>
                  <a:pt x="219365" y="197527"/>
                </a:lnTo>
                <a:lnTo>
                  <a:pt x="226254" y="200264"/>
                </a:lnTo>
                <a:lnTo>
                  <a:pt x="231798" y="202090"/>
                </a:lnTo>
                <a:lnTo>
                  <a:pt x="236447" y="203307"/>
                </a:lnTo>
                <a:lnTo>
                  <a:pt x="248603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88"/>
          <p:cNvSpPr/>
          <p:nvPr/>
        </p:nvSpPr>
        <p:spPr>
          <a:xfrm>
            <a:off x="2566034" y="2906077"/>
            <a:ext cx="120017" cy="188596"/>
          </a:xfrm>
          <a:custGeom>
            <a:avLst/>
            <a:gdLst/>
            <a:ahLst/>
            <a:cxnLst/>
            <a:rect l="0" t="0" r="0" b="0"/>
            <a:pathLst>
              <a:path w="120017" h="188596">
                <a:moveTo>
                  <a:pt x="120016" y="0"/>
                </a:moveTo>
                <a:lnTo>
                  <a:pt x="110914" y="9102"/>
                </a:lnTo>
                <a:lnTo>
                  <a:pt x="107280" y="13688"/>
                </a:lnTo>
                <a:lnTo>
                  <a:pt x="103905" y="18650"/>
                </a:lnTo>
                <a:lnTo>
                  <a:pt x="100703" y="23863"/>
                </a:lnTo>
                <a:lnTo>
                  <a:pt x="77992" y="63057"/>
                </a:lnTo>
                <a:lnTo>
                  <a:pt x="65461" y="85493"/>
                </a:lnTo>
                <a:lnTo>
                  <a:pt x="60786" y="94143"/>
                </a:lnTo>
                <a:lnTo>
                  <a:pt x="56717" y="100862"/>
                </a:lnTo>
                <a:lnTo>
                  <a:pt x="53051" y="106294"/>
                </a:lnTo>
                <a:lnTo>
                  <a:pt x="49655" y="110868"/>
                </a:lnTo>
                <a:lnTo>
                  <a:pt x="45486" y="117727"/>
                </a:lnTo>
                <a:lnTo>
                  <a:pt x="40802" y="126110"/>
                </a:lnTo>
                <a:lnTo>
                  <a:pt x="35774" y="135508"/>
                </a:lnTo>
                <a:lnTo>
                  <a:pt x="30517" y="144631"/>
                </a:lnTo>
                <a:lnTo>
                  <a:pt x="25107" y="153571"/>
                </a:lnTo>
                <a:lnTo>
                  <a:pt x="19596" y="162388"/>
                </a:lnTo>
                <a:lnTo>
                  <a:pt x="14969" y="169219"/>
                </a:lnTo>
                <a:lnTo>
                  <a:pt x="10932" y="17472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89"/>
          <p:cNvSpPr/>
          <p:nvPr/>
        </p:nvSpPr>
        <p:spPr>
          <a:xfrm>
            <a:off x="2866072" y="2897505"/>
            <a:ext cx="300039" cy="51435"/>
          </a:xfrm>
          <a:custGeom>
            <a:avLst/>
            <a:gdLst/>
            <a:ahLst/>
            <a:cxnLst/>
            <a:rect l="0" t="0" r="0" b="0"/>
            <a:pathLst>
              <a:path w="300039" h="51435">
                <a:moveTo>
                  <a:pt x="0" y="51434"/>
                </a:moveTo>
                <a:lnTo>
                  <a:pt x="18203" y="46884"/>
                </a:lnTo>
                <a:lnTo>
                  <a:pt x="39840" y="42109"/>
                </a:lnTo>
                <a:lnTo>
                  <a:pt x="92536" y="31283"/>
                </a:lnTo>
                <a:lnTo>
                  <a:pt x="139178" y="22815"/>
                </a:lnTo>
                <a:lnTo>
                  <a:pt x="152793" y="20925"/>
                </a:lnTo>
                <a:lnTo>
                  <a:pt x="164727" y="19665"/>
                </a:lnTo>
                <a:lnTo>
                  <a:pt x="175540" y="18825"/>
                </a:lnTo>
                <a:lnTo>
                  <a:pt x="186560" y="17312"/>
                </a:lnTo>
                <a:lnTo>
                  <a:pt x="197715" y="15351"/>
                </a:lnTo>
                <a:lnTo>
                  <a:pt x="208963" y="13092"/>
                </a:lnTo>
                <a:lnTo>
                  <a:pt x="231620" y="804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0"/>
          <p:cNvSpPr/>
          <p:nvPr/>
        </p:nvSpPr>
        <p:spPr>
          <a:xfrm>
            <a:off x="2960369" y="3043237"/>
            <a:ext cx="231459" cy="42864"/>
          </a:xfrm>
          <a:custGeom>
            <a:avLst/>
            <a:gdLst/>
            <a:ahLst/>
            <a:cxnLst/>
            <a:rect l="0" t="0" r="0" b="0"/>
            <a:pathLst>
              <a:path w="231459" h="42864">
                <a:moveTo>
                  <a:pt x="0" y="42863"/>
                </a:moveTo>
                <a:lnTo>
                  <a:pt x="18204" y="38312"/>
                </a:lnTo>
                <a:lnTo>
                  <a:pt x="27376" y="36971"/>
                </a:lnTo>
                <a:lnTo>
                  <a:pt x="37301" y="36077"/>
                </a:lnTo>
                <a:lnTo>
                  <a:pt x="47727" y="35482"/>
                </a:lnTo>
                <a:lnTo>
                  <a:pt x="56583" y="34132"/>
                </a:lnTo>
                <a:lnTo>
                  <a:pt x="64393" y="32280"/>
                </a:lnTo>
                <a:lnTo>
                  <a:pt x="71503" y="30092"/>
                </a:lnTo>
                <a:lnTo>
                  <a:pt x="78149" y="28634"/>
                </a:lnTo>
                <a:lnTo>
                  <a:pt x="84485" y="27662"/>
                </a:lnTo>
                <a:lnTo>
                  <a:pt x="90613" y="27014"/>
                </a:lnTo>
                <a:lnTo>
                  <a:pt x="97557" y="25629"/>
                </a:lnTo>
                <a:lnTo>
                  <a:pt x="105043" y="23754"/>
                </a:lnTo>
                <a:lnTo>
                  <a:pt x="112891" y="21551"/>
                </a:lnTo>
                <a:lnTo>
                  <a:pt x="119076" y="20082"/>
                </a:lnTo>
                <a:lnTo>
                  <a:pt x="124152" y="19103"/>
                </a:lnTo>
                <a:lnTo>
                  <a:pt x="128488" y="18450"/>
                </a:lnTo>
                <a:lnTo>
                  <a:pt x="134236" y="18015"/>
                </a:lnTo>
                <a:lnTo>
                  <a:pt x="140926" y="17725"/>
                </a:lnTo>
                <a:lnTo>
                  <a:pt x="148243" y="17532"/>
                </a:lnTo>
                <a:lnTo>
                  <a:pt x="160741" y="15498"/>
                </a:lnTo>
                <a:lnTo>
                  <a:pt x="176694" y="12237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91"/>
          <p:cNvSpPr/>
          <p:nvPr/>
        </p:nvSpPr>
        <p:spPr>
          <a:xfrm>
            <a:off x="3208972" y="2743220"/>
            <a:ext cx="634366" cy="471465"/>
          </a:xfrm>
          <a:custGeom>
            <a:avLst/>
            <a:gdLst/>
            <a:ahLst/>
            <a:cxnLst/>
            <a:rect l="0" t="0" r="0" b="0"/>
            <a:pathLst>
              <a:path w="634366" h="471465">
                <a:moveTo>
                  <a:pt x="0" y="128567"/>
                </a:moveTo>
                <a:lnTo>
                  <a:pt x="6844" y="115832"/>
                </a:lnTo>
                <a:lnTo>
                  <a:pt x="11931" y="109254"/>
                </a:lnTo>
                <a:lnTo>
                  <a:pt x="29253" y="95646"/>
                </a:lnTo>
                <a:lnTo>
                  <a:pt x="47932" y="84099"/>
                </a:lnTo>
                <a:lnTo>
                  <a:pt x="64801" y="75149"/>
                </a:lnTo>
                <a:lnTo>
                  <a:pt x="116435" y="48943"/>
                </a:lnTo>
                <a:lnTo>
                  <a:pt x="130806" y="43014"/>
                </a:lnTo>
                <a:lnTo>
                  <a:pt x="147671" y="36251"/>
                </a:lnTo>
                <a:lnTo>
                  <a:pt x="167867" y="26895"/>
                </a:lnTo>
                <a:lnTo>
                  <a:pt x="187002" y="21467"/>
                </a:lnTo>
                <a:lnTo>
                  <a:pt x="196106" y="20020"/>
                </a:lnTo>
                <a:lnTo>
                  <a:pt x="208842" y="17150"/>
                </a:lnTo>
                <a:lnTo>
                  <a:pt x="240774" y="8881"/>
                </a:lnTo>
                <a:lnTo>
                  <a:pt x="253861" y="5914"/>
                </a:lnTo>
                <a:lnTo>
                  <a:pt x="273482" y="2617"/>
                </a:lnTo>
                <a:lnTo>
                  <a:pt x="288553" y="1152"/>
                </a:lnTo>
                <a:lnTo>
                  <a:pt x="302553" y="501"/>
                </a:lnTo>
                <a:lnTo>
                  <a:pt x="329744" y="83"/>
                </a:lnTo>
                <a:lnTo>
                  <a:pt x="349403" y="0"/>
                </a:lnTo>
                <a:lnTo>
                  <a:pt x="353903" y="946"/>
                </a:lnTo>
                <a:lnTo>
                  <a:pt x="370509" y="9307"/>
                </a:lnTo>
                <a:lnTo>
                  <a:pt x="383783" y="17348"/>
                </a:lnTo>
                <a:lnTo>
                  <a:pt x="399789" y="31442"/>
                </a:lnTo>
                <a:lnTo>
                  <a:pt x="409752" y="41153"/>
                </a:lnTo>
                <a:lnTo>
                  <a:pt x="410712" y="47171"/>
                </a:lnTo>
                <a:lnTo>
                  <a:pt x="411139" y="57148"/>
                </a:lnTo>
                <a:lnTo>
                  <a:pt x="411328" y="71108"/>
                </a:lnTo>
                <a:lnTo>
                  <a:pt x="410426" y="78831"/>
                </a:lnTo>
                <a:lnTo>
                  <a:pt x="408873" y="86837"/>
                </a:lnTo>
                <a:lnTo>
                  <a:pt x="406884" y="95032"/>
                </a:lnTo>
                <a:lnTo>
                  <a:pt x="404607" y="103353"/>
                </a:lnTo>
                <a:lnTo>
                  <a:pt x="399535" y="120218"/>
                </a:lnTo>
                <a:lnTo>
                  <a:pt x="391566" y="134699"/>
                </a:lnTo>
                <a:lnTo>
                  <a:pt x="382627" y="146532"/>
                </a:lnTo>
                <a:lnTo>
                  <a:pt x="375479" y="154967"/>
                </a:lnTo>
                <a:lnTo>
                  <a:pt x="364047" y="169510"/>
                </a:lnTo>
                <a:lnTo>
                  <a:pt x="356998" y="178722"/>
                </a:lnTo>
                <a:lnTo>
                  <a:pt x="351346" y="186769"/>
                </a:lnTo>
                <a:lnTo>
                  <a:pt x="342526" y="200790"/>
                </a:lnTo>
                <a:lnTo>
                  <a:pt x="332892" y="210831"/>
                </a:lnTo>
                <a:lnTo>
                  <a:pt x="315735" y="225038"/>
                </a:lnTo>
                <a:lnTo>
                  <a:pt x="306170" y="238643"/>
                </a:lnTo>
                <a:lnTo>
                  <a:pt x="295143" y="251785"/>
                </a:lnTo>
                <a:lnTo>
                  <a:pt x="282623" y="266198"/>
                </a:lnTo>
                <a:lnTo>
                  <a:pt x="273882" y="278954"/>
                </a:lnTo>
                <a:lnTo>
                  <a:pt x="261743" y="293513"/>
                </a:lnTo>
                <a:lnTo>
                  <a:pt x="247775" y="308557"/>
                </a:lnTo>
                <a:lnTo>
                  <a:pt x="229202" y="327736"/>
                </a:lnTo>
                <a:lnTo>
                  <a:pt x="217437" y="339642"/>
                </a:lnTo>
                <a:lnTo>
                  <a:pt x="210939" y="348743"/>
                </a:lnTo>
                <a:lnTo>
                  <a:pt x="207098" y="355963"/>
                </a:lnTo>
                <a:lnTo>
                  <a:pt x="198628" y="366335"/>
                </a:lnTo>
                <a:lnTo>
                  <a:pt x="189562" y="375847"/>
                </a:lnTo>
                <a:lnTo>
                  <a:pt x="183524" y="383908"/>
                </a:lnTo>
                <a:lnTo>
                  <a:pt x="176642" y="394044"/>
                </a:lnTo>
                <a:lnTo>
                  <a:pt x="169196" y="405564"/>
                </a:lnTo>
                <a:lnTo>
                  <a:pt x="164232" y="414197"/>
                </a:lnTo>
                <a:lnTo>
                  <a:pt x="158717" y="426329"/>
                </a:lnTo>
                <a:lnTo>
                  <a:pt x="155612" y="438514"/>
                </a:lnTo>
                <a:lnTo>
                  <a:pt x="156129" y="441878"/>
                </a:lnTo>
                <a:lnTo>
                  <a:pt x="161262" y="454122"/>
                </a:lnTo>
                <a:lnTo>
                  <a:pt x="161801" y="457046"/>
                </a:lnTo>
                <a:lnTo>
                  <a:pt x="164065" y="458995"/>
                </a:lnTo>
                <a:lnTo>
                  <a:pt x="167479" y="460295"/>
                </a:lnTo>
                <a:lnTo>
                  <a:pt x="186167" y="463505"/>
                </a:lnTo>
                <a:lnTo>
                  <a:pt x="203849" y="469612"/>
                </a:lnTo>
                <a:lnTo>
                  <a:pt x="221348" y="471101"/>
                </a:lnTo>
                <a:lnTo>
                  <a:pt x="237564" y="471358"/>
                </a:lnTo>
                <a:lnTo>
                  <a:pt x="275847" y="471464"/>
                </a:lnTo>
                <a:lnTo>
                  <a:pt x="279148" y="470513"/>
                </a:lnTo>
                <a:lnTo>
                  <a:pt x="285356" y="466916"/>
                </a:lnTo>
                <a:lnTo>
                  <a:pt x="298910" y="464682"/>
                </a:lnTo>
                <a:lnTo>
                  <a:pt x="317634" y="462736"/>
                </a:lnTo>
                <a:lnTo>
                  <a:pt x="327961" y="460884"/>
                </a:lnTo>
                <a:lnTo>
                  <a:pt x="346738" y="457238"/>
                </a:lnTo>
                <a:lnTo>
                  <a:pt x="364569" y="454234"/>
                </a:lnTo>
                <a:lnTo>
                  <a:pt x="379201" y="450155"/>
                </a:lnTo>
                <a:lnTo>
                  <a:pt x="398952" y="447055"/>
                </a:lnTo>
                <a:lnTo>
                  <a:pt x="421152" y="443790"/>
                </a:lnTo>
                <a:lnTo>
                  <a:pt x="435073" y="441586"/>
                </a:lnTo>
                <a:lnTo>
                  <a:pt x="448164" y="440116"/>
                </a:lnTo>
                <a:lnTo>
                  <a:pt x="460701" y="439137"/>
                </a:lnTo>
                <a:lnTo>
                  <a:pt x="472869" y="438483"/>
                </a:lnTo>
                <a:lnTo>
                  <a:pt x="491469" y="435218"/>
                </a:lnTo>
                <a:lnTo>
                  <a:pt x="510110" y="430564"/>
                </a:lnTo>
                <a:lnTo>
                  <a:pt x="529493" y="428992"/>
                </a:lnTo>
                <a:lnTo>
                  <a:pt x="533971" y="427910"/>
                </a:lnTo>
                <a:lnTo>
                  <a:pt x="548000" y="421870"/>
                </a:lnTo>
                <a:lnTo>
                  <a:pt x="555976" y="420849"/>
                </a:lnTo>
                <a:lnTo>
                  <a:pt x="575579" y="420274"/>
                </a:lnTo>
                <a:lnTo>
                  <a:pt x="634365" y="4200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2"/>
          <p:cNvSpPr/>
          <p:nvPr/>
        </p:nvSpPr>
        <p:spPr>
          <a:xfrm>
            <a:off x="3217544" y="3043237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71297" y="17145"/>
                </a:lnTo>
                <a:lnTo>
                  <a:pt x="75154" y="16193"/>
                </a:lnTo>
                <a:lnTo>
                  <a:pt x="79631" y="14605"/>
                </a:lnTo>
                <a:lnTo>
                  <a:pt x="84520" y="12594"/>
                </a:lnTo>
                <a:lnTo>
                  <a:pt x="88732" y="11254"/>
                </a:lnTo>
                <a:lnTo>
                  <a:pt x="92492" y="10360"/>
                </a:lnTo>
                <a:lnTo>
                  <a:pt x="95952" y="9764"/>
                </a:lnTo>
                <a:lnTo>
                  <a:pt x="99210" y="9367"/>
                </a:lnTo>
                <a:lnTo>
                  <a:pt x="102335" y="9102"/>
                </a:lnTo>
                <a:lnTo>
                  <a:pt x="109644" y="8677"/>
                </a:lnTo>
                <a:lnTo>
                  <a:pt x="113184" y="8619"/>
                </a:lnTo>
                <a:lnTo>
                  <a:pt x="123217" y="8582"/>
                </a:lnTo>
                <a:lnTo>
                  <a:pt x="125007" y="7626"/>
                </a:lnTo>
                <a:lnTo>
                  <a:pt x="126201" y="6037"/>
                </a:lnTo>
                <a:lnTo>
                  <a:pt x="127880" y="1789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3"/>
          <p:cNvSpPr/>
          <p:nvPr/>
        </p:nvSpPr>
        <p:spPr>
          <a:xfrm>
            <a:off x="6020752" y="3137535"/>
            <a:ext cx="351474" cy="480061"/>
          </a:xfrm>
          <a:custGeom>
            <a:avLst/>
            <a:gdLst/>
            <a:ahLst/>
            <a:cxnLst/>
            <a:rect l="0" t="0" r="0" b="0"/>
            <a:pathLst>
              <a:path w="351474" h="480061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6509" y="23352"/>
                </a:lnTo>
                <a:lnTo>
                  <a:pt x="23518" y="37187"/>
                </a:lnTo>
                <a:lnTo>
                  <a:pt x="28868" y="44467"/>
                </a:lnTo>
                <a:lnTo>
                  <a:pt x="30675" y="48695"/>
                </a:lnTo>
                <a:lnTo>
                  <a:pt x="32683" y="58472"/>
                </a:lnTo>
                <a:lnTo>
                  <a:pt x="35124" y="65651"/>
                </a:lnTo>
                <a:lnTo>
                  <a:pt x="38656" y="74247"/>
                </a:lnTo>
                <a:lnTo>
                  <a:pt x="42915" y="83788"/>
                </a:lnTo>
                <a:lnTo>
                  <a:pt x="58013" y="119970"/>
                </a:lnTo>
                <a:lnTo>
                  <a:pt x="63440" y="131415"/>
                </a:lnTo>
                <a:lnTo>
                  <a:pt x="68963" y="141902"/>
                </a:lnTo>
                <a:lnTo>
                  <a:pt x="74551" y="151751"/>
                </a:lnTo>
                <a:lnTo>
                  <a:pt x="80181" y="163080"/>
                </a:lnTo>
                <a:lnTo>
                  <a:pt x="85839" y="175395"/>
                </a:lnTo>
                <a:lnTo>
                  <a:pt x="91515" y="188367"/>
                </a:lnTo>
                <a:lnTo>
                  <a:pt x="97205" y="198921"/>
                </a:lnTo>
                <a:lnTo>
                  <a:pt x="102904" y="207861"/>
                </a:lnTo>
                <a:lnTo>
                  <a:pt x="108607" y="215726"/>
                </a:lnTo>
                <a:lnTo>
                  <a:pt x="134838" y="254101"/>
                </a:lnTo>
                <a:lnTo>
                  <a:pt x="145137" y="268460"/>
                </a:lnTo>
                <a:lnTo>
                  <a:pt x="204874" y="349125"/>
                </a:lnTo>
                <a:lnTo>
                  <a:pt x="216593" y="363242"/>
                </a:lnTo>
                <a:lnTo>
                  <a:pt x="227263" y="374559"/>
                </a:lnTo>
                <a:lnTo>
                  <a:pt x="255932" y="402128"/>
                </a:lnTo>
                <a:lnTo>
                  <a:pt x="286669" y="432492"/>
                </a:lnTo>
                <a:lnTo>
                  <a:pt x="295887" y="440728"/>
                </a:lnTo>
                <a:lnTo>
                  <a:pt x="318831" y="460039"/>
                </a:lnTo>
                <a:lnTo>
                  <a:pt x="327806" y="466712"/>
                </a:lnTo>
                <a:lnTo>
                  <a:pt x="334743" y="471162"/>
                </a:lnTo>
                <a:lnTo>
                  <a:pt x="351473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94"/>
          <p:cNvSpPr/>
          <p:nvPr/>
        </p:nvSpPr>
        <p:spPr>
          <a:xfrm>
            <a:off x="5977890" y="3226893"/>
            <a:ext cx="402908" cy="390703"/>
          </a:xfrm>
          <a:custGeom>
            <a:avLst/>
            <a:gdLst/>
            <a:ahLst/>
            <a:cxnLst/>
            <a:rect l="0" t="0" r="0" b="0"/>
            <a:pathLst>
              <a:path w="402908" h="390703">
                <a:moveTo>
                  <a:pt x="402907" y="4939"/>
                </a:moveTo>
                <a:lnTo>
                  <a:pt x="398356" y="388"/>
                </a:lnTo>
                <a:lnTo>
                  <a:pt x="396063" y="0"/>
                </a:lnTo>
                <a:lnTo>
                  <a:pt x="393582" y="694"/>
                </a:lnTo>
                <a:lnTo>
                  <a:pt x="388285" y="4005"/>
                </a:lnTo>
                <a:lnTo>
                  <a:pt x="378043" y="12177"/>
                </a:lnTo>
                <a:lnTo>
                  <a:pt x="365187" y="21173"/>
                </a:lnTo>
                <a:lnTo>
                  <a:pt x="358710" y="26239"/>
                </a:lnTo>
                <a:lnTo>
                  <a:pt x="346434" y="36948"/>
                </a:lnTo>
                <a:lnTo>
                  <a:pt x="296957" y="80993"/>
                </a:lnTo>
                <a:lnTo>
                  <a:pt x="249456" y="126053"/>
                </a:lnTo>
                <a:lnTo>
                  <a:pt x="223454" y="151404"/>
                </a:lnTo>
                <a:lnTo>
                  <a:pt x="203262" y="172115"/>
                </a:lnTo>
                <a:lnTo>
                  <a:pt x="186943" y="189732"/>
                </a:lnTo>
                <a:lnTo>
                  <a:pt x="173206" y="205287"/>
                </a:lnTo>
                <a:lnTo>
                  <a:pt x="145243" y="235270"/>
                </a:lnTo>
                <a:lnTo>
                  <a:pt x="131118" y="249933"/>
                </a:lnTo>
                <a:lnTo>
                  <a:pt x="115987" y="267328"/>
                </a:lnTo>
                <a:lnTo>
                  <a:pt x="100185" y="286546"/>
                </a:lnTo>
                <a:lnTo>
                  <a:pt x="83934" y="306976"/>
                </a:lnTo>
                <a:lnTo>
                  <a:pt x="71196" y="321550"/>
                </a:lnTo>
                <a:lnTo>
                  <a:pt x="60799" y="332218"/>
                </a:lnTo>
                <a:lnTo>
                  <a:pt x="51962" y="340283"/>
                </a:lnTo>
                <a:lnTo>
                  <a:pt x="31984" y="359403"/>
                </a:lnTo>
                <a:lnTo>
                  <a:pt x="0" y="3907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95"/>
          <p:cNvSpPr/>
          <p:nvPr/>
        </p:nvSpPr>
        <p:spPr>
          <a:xfrm>
            <a:off x="6295072" y="3244325"/>
            <a:ext cx="565786" cy="150386"/>
          </a:xfrm>
          <a:custGeom>
            <a:avLst/>
            <a:gdLst/>
            <a:ahLst/>
            <a:cxnLst/>
            <a:rect l="0" t="0" r="0" b="0"/>
            <a:pathLst>
              <a:path w="565786" h="150386">
                <a:moveTo>
                  <a:pt x="0" y="150385"/>
                </a:moveTo>
                <a:lnTo>
                  <a:pt x="13653" y="141283"/>
                </a:lnTo>
                <a:lnTo>
                  <a:pt x="22895" y="136815"/>
                </a:lnTo>
                <a:lnTo>
                  <a:pt x="38534" y="131759"/>
                </a:lnTo>
                <a:lnTo>
                  <a:pt x="108199" y="108600"/>
                </a:lnTo>
                <a:lnTo>
                  <a:pt x="142068" y="98158"/>
                </a:lnTo>
                <a:lnTo>
                  <a:pt x="176489" y="88120"/>
                </a:lnTo>
                <a:lnTo>
                  <a:pt x="204487" y="80484"/>
                </a:lnTo>
                <a:lnTo>
                  <a:pt x="259873" y="66279"/>
                </a:lnTo>
                <a:lnTo>
                  <a:pt x="378217" y="37569"/>
                </a:lnTo>
                <a:lnTo>
                  <a:pt x="437972" y="21187"/>
                </a:lnTo>
                <a:lnTo>
                  <a:pt x="460573" y="15675"/>
                </a:lnTo>
                <a:lnTo>
                  <a:pt x="478499" y="12001"/>
                </a:lnTo>
                <a:lnTo>
                  <a:pt x="493307" y="9551"/>
                </a:lnTo>
                <a:lnTo>
                  <a:pt x="505084" y="7918"/>
                </a:lnTo>
                <a:lnTo>
                  <a:pt x="514841" y="6830"/>
                </a:lnTo>
                <a:lnTo>
                  <a:pt x="531713" y="4667"/>
                </a:lnTo>
                <a:lnTo>
                  <a:pt x="548737" y="531"/>
                </a:lnTo>
                <a:lnTo>
                  <a:pt x="554419" y="0"/>
                </a:lnTo>
                <a:lnTo>
                  <a:pt x="558208" y="598"/>
                </a:lnTo>
                <a:lnTo>
                  <a:pt x="565785" y="46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96"/>
          <p:cNvSpPr/>
          <p:nvPr/>
        </p:nvSpPr>
        <p:spPr>
          <a:xfrm>
            <a:off x="6535102" y="3334702"/>
            <a:ext cx="454343" cy="119849"/>
          </a:xfrm>
          <a:custGeom>
            <a:avLst/>
            <a:gdLst/>
            <a:ahLst/>
            <a:cxnLst/>
            <a:rect l="0" t="0" r="0" b="0"/>
            <a:pathLst>
              <a:path w="454343" h="119849">
                <a:moveTo>
                  <a:pt x="0" y="94298"/>
                </a:moveTo>
                <a:lnTo>
                  <a:pt x="0" y="103399"/>
                </a:lnTo>
                <a:lnTo>
                  <a:pt x="953" y="107033"/>
                </a:lnTo>
                <a:lnTo>
                  <a:pt x="2540" y="110408"/>
                </a:lnTo>
                <a:lnTo>
                  <a:pt x="4551" y="113610"/>
                </a:lnTo>
                <a:lnTo>
                  <a:pt x="7797" y="115745"/>
                </a:lnTo>
                <a:lnTo>
                  <a:pt x="16483" y="118117"/>
                </a:lnTo>
                <a:lnTo>
                  <a:pt x="26693" y="119172"/>
                </a:lnTo>
                <a:lnTo>
                  <a:pt x="38534" y="119640"/>
                </a:lnTo>
                <a:lnTo>
                  <a:pt x="53321" y="119848"/>
                </a:lnTo>
                <a:lnTo>
                  <a:pt x="66878" y="117401"/>
                </a:lnTo>
                <a:lnTo>
                  <a:pt x="73160" y="115415"/>
                </a:lnTo>
                <a:lnTo>
                  <a:pt x="113858" y="103518"/>
                </a:lnTo>
                <a:lnTo>
                  <a:pt x="132103" y="97587"/>
                </a:lnTo>
                <a:lnTo>
                  <a:pt x="172695" y="83377"/>
                </a:lnTo>
                <a:lnTo>
                  <a:pt x="190378" y="78445"/>
                </a:lnTo>
                <a:lnTo>
                  <a:pt x="205976" y="75156"/>
                </a:lnTo>
                <a:lnTo>
                  <a:pt x="220184" y="72964"/>
                </a:lnTo>
                <a:lnTo>
                  <a:pt x="233467" y="69598"/>
                </a:lnTo>
                <a:lnTo>
                  <a:pt x="246132" y="65448"/>
                </a:lnTo>
                <a:lnTo>
                  <a:pt x="258386" y="60777"/>
                </a:lnTo>
                <a:lnTo>
                  <a:pt x="274175" y="55758"/>
                </a:lnTo>
                <a:lnTo>
                  <a:pt x="312038" y="45101"/>
                </a:lnTo>
                <a:lnTo>
                  <a:pt x="328992" y="39593"/>
                </a:lnTo>
                <a:lnTo>
                  <a:pt x="344106" y="34015"/>
                </a:lnTo>
                <a:lnTo>
                  <a:pt x="357991" y="28392"/>
                </a:lnTo>
                <a:lnTo>
                  <a:pt x="371058" y="24643"/>
                </a:lnTo>
                <a:lnTo>
                  <a:pt x="383580" y="22144"/>
                </a:lnTo>
                <a:lnTo>
                  <a:pt x="395738" y="20478"/>
                </a:lnTo>
                <a:lnTo>
                  <a:pt x="405747" y="18414"/>
                </a:lnTo>
                <a:lnTo>
                  <a:pt x="414326" y="16086"/>
                </a:lnTo>
                <a:lnTo>
                  <a:pt x="421950" y="13581"/>
                </a:lnTo>
                <a:lnTo>
                  <a:pt x="428938" y="10960"/>
                </a:lnTo>
                <a:lnTo>
                  <a:pt x="435501" y="8259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97"/>
          <p:cNvSpPr/>
          <p:nvPr/>
        </p:nvSpPr>
        <p:spPr>
          <a:xfrm>
            <a:off x="7058025" y="3283267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18203" y="46884"/>
                </a:lnTo>
                <a:lnTo>
                  <a:pt x="25470" y="45544"/>
                </a:lnTo>
                <a:lnTo>
                  <a:pt x="32220" y="44650"/>
                </a:lnTo>
                <a:lnTo>
                  <a:pt x="38625" y="44054"/>
                </a:lnTo>
                <a:lnTo>
                  <a:pt x="84046" y="38665"/>
                </a:lnTo>
                <a:lnTo>
                  <a:pt x="97940" y="36254"/>
                </a:lnTo>
                <a:lnTo>
                  <a:pt x="109108" y="33694"/>
                </a:lnTo>
                <a:lnTo>
                  <a:pt x="118458" y="31036"/>
                </a:lnTo>
                <a:lnTo>
                  <a:pt x="131360" y="28310"/>
                </a:lnTo>
                <a:lnTo>
                  <a:pt x="146629" y="25541"/>
                </a:lnTo>
                <a:lnTo>
                  <a:pt x="163474" y="22742"/>
                </a:lnTo>
                <a:lnTo>
                  <a:pt x="177563" y="19924"/>
                </a:lnTo>
                <a:lnTo>
                  <a:pt x="189813" y="17093"/>
                </a:lnTo>
                <a:lnTo>
                  <a:pt x="200836" y="14253"/>
                </a:lnTo>
                <a:lnTo>
                  <a:pt x="211043" y="12359"/>
                </a:lnTo>
                <a:lnTo>
                  <a:pt x="220705" y="11097"/>
                </a:lnTo>
                <a:lnTo>
                  <a:pt x="230004" y="10255"/>
                </a:lnTo>
                <a:lnTo>
                  <a:pt x="240014" y="8742"/>
                </a:lnTo>
                <a:lnTo>
                  <a:pt x="250497" y="678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98"/>
          <p:cNvSpPr/>
          <p:nvPr/>
        </p:nvSpPr>
        <p:spPr>
          <a:xfrm>
            <a:off x="7402025" y="3077674"/>
            <a:ext cx="470388" cy="419504"/>
          </a:xfrm>
          <a:custGeom>
            <a:avLst/>
            <a:gdLst/>
            <a:ahLst/>
            <a:cxnLst/>
            <a:rect l="0" t="0" r="0" b="0"/>
            <a:pathLst>
              <a:path w="470388" h="419504">
                <a:moveTo>
                  <a:pt x="41762" y="85578"/>
                </a:moveTo>
                <a:lnTo>
                  <a:pt x="46313" y="76477"/>
                </a:lnTo>
                <a:lnTo>
                  <a:pt x="56167" y="64388"/>
                </a:lnTo>
                <a:lnTo>
                  <a:pt x="62796" y="57164"/>
                </a:lnTo>
                <a:lnTo>
                  <a:pt x="71025" y="49490"/>
                </a:lnTo>
                <a:lnTo>
                  <a:pt x="80320" y="41517"/>
                </a:lnTo>
                <a:lnTo>
                  <a:pt x="90328" y="33344"/>
                </a:lnTo>
                <a:lnTo>
                  <a:pt x="98904" y="27895"/>
                </a:lnTo>
                <a:lnTo>
                  <a:pt x="113513" y="21841"/>
                </a:lnTo>
                <a:lnTo>
                  <a:pt x="126357" y="16611"/>
                </a:lnTo>
                <a:lnTo>
                  <a:pt x="139368" y="11111"/>
                </a:lnTo>
                <a:lnTo>
                  <a:pt x="154674" y="5492"/>
                </a:lnTo>
                <a:lnTo>
                  <a:pt x="168464" y="2359"/>
                </a:lnTo>
                <a:lnTo>
                  <a:pt x="180941" y="967"/>
                </a:lnTo>
                <a:lnTo>
                  <a:pt x="192836" y="348"/>
                </a:lnTo>
                <a:lnTo>
                  <a:pt x="205693" y="0"/>
                </a:lnTo>
                <a:lnTo>
                  <a:pt x="214950" y="2458"/>
                </a:lnTo>
                <a:lnTo>
                  <a:pt x="228332" y="6658"/>
                </a:lnTo>
                <a:lnTo>
                  <a:pt x="236125" y="8592"/>
                </a:lnTo>
                <a:lnTo>
                  <a:pt x="245938" y="12627"/>
                </a:lnTo>
                <a:lnTo>
                  <a:pt x="249317" y="15037"/>
                </a:lnTo>
                <a:lnTo>
                  <a:pt x="251569" y="17595"/>
                </a:lnTo>
                <a:lnTo>
                  <a:pt x="253072" y="20254"/>
                </a:lnTo>
                <a:lnTo>
                  <a:pt x="254740" y="28288"/>
                </a:lnTo>
                <a:lnTo>
                  <a:pt x="255679" y="40980"/>
                </a:lnTo>
                <a:lnTo>
                  <a:pt x="255957" y="53314"/>
                </a:lnTo>
                <a:lnTo>
                  <a:pt x="256051" y="74548"/>
                </a:lnTo>
                <a:lnTo>
                  <a:pt x="253524" y="85756"/>
                </a:lnTo>
                <a:lnTo>
                  <a:pt x="251517" y="91412"/>
                </a:lnTo>
                <a:lnTo>
                  <a:pt x="244206" y="102776"/>
                </a:lnTo>
                <a:lnTo>
                  <a:pt x="214889" y="139246"/>
                </a:lnTo>
                <a:lnTo>
                  <a:pt x="202900" y="152789"/>
                </a:lnTo>
                <a:lnTo>
                  <a:pt x="174340" y="183077"/>
                </a:lnTo>
                <a:lnTo>
                  <a:pt x="161579" y="195345"/>
                </a:lnTo>
                <a:lnTo>
                  <a:pt x="150215" y="205429"/>
                </a:lnTo>
                <a:lnTo>
                  <a:pt x="139782" y="214056"/>
                </a:lnTo>
                <a:lnTo>
                  <a:pt x="129968" y="222665"/>
                </a:lnTo>
                <a:lnTo>
                  <a:pt x="120569" y="231262"/>
                </a:lnTo>
                <a:lnTo>
                  <a:pt x="111445" y="239851"/>
                </a:lnTo>
                <a:lnTo>
                  <a:pt x="97742" y="254149"/>
                </a:lnTo>
                <a:lnTo>
                  <a:pt x="62198" y="292896"/>
                </a:lnTo>
                <a:lnTo>
                  <a:pt x="48718" y="308563"/>
                </a:lnTo>
                <a:lnTo>
                  <a:pt x="38780" y="320912"/>
                </a:lnTo>
                <a:lnTo>
                  <a:pt x="31201" y="331050"/>
                </a:lnTo>
                <a:lnTo>
                  <a:pt x="17701" y="349934"/>
                </a:lnTo>
                <a:lnTo>
                  <a:pt x="11434" y="358970"/>
                </a:lnTo>
                <a:lnTo>
                  <a:pt x="7256" y="366900"/>
                </a:lnTo>
                <a:lnTo>
                  <a:pt x="4470" y="374091"/>
                </a:lnTo>
                <a:lnTo>
                  <a:pt x="1375" y="386208"/>
                </a:lnTo>
                <a:lnTo>
                  <a:pt x="0" y="394769"/>
                </a:lnTo>
                <a:lnTo>
                  <a:pt x="1538" y="398385"/>
                </a:lnTo>
                <a:lnTo>
                  <a:pt x="4469" y="401749"/>
                </a:lnTo>
                <a:lnTo>
                  <a:pt x="8327" y="404944"/>
                </a:lnTo>
                <a:lnTo>
                  <a:pt x="15154" y="408493"/>
                </a:lnTo>
                <a:lnTo>
                  <a:pt x="26894" y="413032"/>
                </a:lnTo>
                <a:lnTo>
                  <a:pt x="31849" y="415323"/>
                </a:lnTo>
                <a:lnTo>
                  <a:pt x="39916" y="416851"/>
                </a:lnTo>
                <a:lnTo>
                  <a:pt x="50057" y="417869"/>
                </a:lnTo>
                <a:lnTo>
                  <a:pt x="61579" y="418548"/>
                </a:lnTo>
                <a:lnTo>
                  <a:pt x="109942" y="419302"/>
                </a:lnTo>
                <a:lnTo>
                  <a:pt x="141508" y="419503"/>
                </a:lnTo>
                <a:lnTo>
                  <a:pt x="173029" y="418685"/>
                </a:lnTo>
                <a:lnTo>
                  <a:pt x="204521" y="417187"/>
                </a:lnTo>
                <a:lnTo>
                  <a:pt x="260784" y="413935"/>
                </a:lnTo>
                <a:lnTo>
                  <a:pt x="298491" y="412489"/>
                </a:lnTo>
                <a:lnTo>
                  <a:pt x="470387" y="4027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99"/>
          <p:cNvSpPr/>
          <p:nvPr/>
        </p:nvSpPr>
        <p:spPr>
          <a:xfrm>
            <a:off x="5524983" y="2764379"/>
            <a:ext cx="2740446" cy="1347827"/>
          </a:xfrm>
          <a:custGeom>
            <a:avLst/>
            <a:gdLst/>
            <a:ahLst/>
            <a:cxnLst/>
            <a:rect l="0" t="0" r="0" b="0"/>
            <a:pathLst>
              <a:path w="2740446" h="1347827">
                <a:moveTo>
                  <a:pt x="2527451" y="235996"/>
                </a:moveTo>
                <a:lnTo>
                  <a:pt x="2533343" y="223260"/>
                </a:lnTo>
                <a:lnTo>
                  <a:pt x="2534833" y="216683"/>
                </a:lnTo>
                <a:lnTo>
                  <a:pt x="2532955" y="208045"/>
                </a:lnTo>
                <a:lnTo>
                  <a:pt x="2531120" y="203074"/>
                </a:lnTo>
                <a:lnTo>
                  <a:pt x="2528945" y="199761"/>
                </a:lnTo>
                <a:lnTo>
                  <a:pt x="2526542" y="197551"/>
                </a:lnTo>
                <a:lnTo>
                  <a:pt x="2521332" y="194144"/>
                </a:lnTo>
                <a:lnTo>
                  <a:pt x="2507686" y="184196"/>
                </a:lnTo>
                <a:lnTo>
                  <a:pt x="2443455" y="149775"/>
                </a:lnTo>
                <a:lnTo>
                  <a:pt x="2367198" y="127549"/>
                </a:lnTo>
                <a:lnTo>
                  <a:pt x="2264050" y="97175"/>
                </a:lnTo>
                <a:lnTo>
                  <a:pt x="2190517" y="81848"/>
                </a:lnTo>
                <a:lnTo>
                  <a:pt x="2096724" y="65741"/>
                </a:lnTo>
                <a:lnTo>
                  <a:pt x="1933104" y="40664"/>
                </a:lnTo>
                <a:lnTo>
                  <a:pt x="1870235" y="33384"/>
                </a:lnTo>
                <a:lnTo>
                  <a:pt x="1807367" y="27579"/>
                </a:lnTo>
                <a:lnTo>
                  <a:pt x="1682587" y="18588"/>
                </a:lnTo>
                <a:lnTo>
                  <a:pt x="1406544" y="2026"/>
                </a:lnTo>
                <a:lnTo>
                  <a:pt x="1337756" y="1199"/>
                </a:lnTo>
                <a:lnTo>
                  <a:pt x="1264359" y="1009"/>
                </a:lnTo>
                <a:lnTo>
                  <a:pt x="1200384" y="0"/>
                </a:lnTo>
                <a:lnTo>
                  <a:pt x="1092254" y="5846"/>
                </a:lnTo>
                <a:lnTo>
                  <a:pt x="1026938" y="13374"/>
                </a:lnTo>
                <a:lnTo>
                  <a:pt x="888535" y="32885"/>
                </a:lnTo>
                <a:lnTo>
                  <a:pt x="813383" y="51342"/>
                </a:lnTo>
                <a:lnTo>
                  <a:pt x="737860" y="73332"/>
                </a:lnTo>
                <a:lnTo>
                  <a:pt x="667626" y="96020"/>
                </a:lnTo>
                <a:lnTo>
                  <a:pt x="593004" y="128548"/>
                </a:lnTo>
                <a:lnTo>
                  <a:pt x="468639" y="189708"/>
                </a:lnTo>
                <a:lnTo>
                  <a:pt x="416717" y="222387"/>
                </a:lnTo>
                <a:lnTo>
                  <a:pt x="356505" y="261671"/>
                </a:lnTo>
                <a:lnTo>
                  <a:pt x="313112" y="293980"/>
                </a:lnTo>
                <a:lnTo>
                  <a:pt x="271045" y="327683"/>
                </a:lnTo>
                <a:lnTo>
                  <a:pt x="234027" y="361799"/>
                </a:lnTo>
                <a:lnTo>
                  <a:pt x="198930" y="396990"/>
                </a:lnTo>
                <a:lnTo>
                  <a:pt x="164400" y="436203"/>
                </a:lnTo>
                <a:lnTo>
                  <a:pt x="130991" y="472375"/>
                </a:lnTo>
                <a:lnTo>
                  <a:pt x="103524" y="508176"/>
                </a:lnTo>
                <a:lnTo>
                  <a:pt x="82898" y="547570"/>
                </a:lnTo>
                <a:lnTo>
                  <a:pt x="64721" y="584748"/>
                </a:lnTo>
                <a:lnTo>
                  <a:pt x="48223" y="624550"/>
                </a:lnTo>
                <a:lnTo>
                  <a:pt x="21414" y="706993"/>
                </a:lnTo>
                <a:lnTo>
                  <a:pt x="10942" y="741238"/>
                </a:lnTo>
                <a:lnTo>
                  <a:pt x="4065" y="770110"/>
                </a:lnTo>
                <a:lnTo>
                  <a:pt x="194" y="812187"/>
                </a:lnTo>
                <a:lnTo>
                  <a:pt x="0" y="853971"/>
                </a:lnTo>
                <a:lnTo>
                  <a:pt x="3329" y="895461"/>
                </a:lnTo>
                <a:lnTo>
                  <a:pt x="7985" y="927237"/>
                </a:lnTo>
                <a:lnTo>
                  <a:pt x="18500" y="963730"/>
                </a:lnTo>
                <a:lnTo>
                  <a:pt x="38760" y="1015794"/>
                </a:lnTo>
                <a:lnTo>
                  <a:pt x="48496" y="1037233"/>
                </a:lnTo>
                <a:lnTo>
                  <a:pt x="69334" y="1064541"/>
                </a:lnTo>
                <a:lnTo>
                  <a:pt x="105575" y="1104425"/>
                </a:lnTo>
                <a:lnTo>
                  <a:pt x="143421" y="1143502"/>
                </a:lnTo>
                <a:lnTo>
                  <a:pt x="185257" y="1178738"/>
                </a:lnTo>
                <a:lnTo>
                  <a:pt x="219827" y="1203667"/>
                </a:lnTo>
                <a:lnTo>
                  <a:pt x="287711" y="1235610"/>
                </a:lnTo>
                <a:lnTo>
                  <a:pt x="357499" y="1262216"/>
                </a:lnTo>
                <a:lnTo>
                  <a:pt x="440728" y="1290699"/>
                </a:lnTo>
                <a:lnTo>
                  <a:pt x="512202" y="1309026"/>
                </a:lnTo>
                <a:lnTo>
                  <a:pt x="585904" y="1326157"/>
                </a:lnTo>
                <a:lnTo>
                  <a:pt x="642827" y="1332652"/>
                </a:lnTo>
                <a:lnTo>
                  <a:pt x="713528" y="1338713"/>
                </a:lnTo>
                <a:lnTo>
                  <a:pt x="792575" y="1344582"/>
                </a:lnTo>
                <a:lnTo>
                  <a:pt x="855013" y="1347826"/>
                </a:lnTo>
                <a:lnTo>
                  <a:pt x="930189" y="1347112"/>
                </a:lnTo>
                <a:lnTo>
                  <a:pt x="1000724" y="1340868"/>
                </a:lnTo>
                <a:lnTo>
                  <a:pt x="1055474" y="1335697"/>
                </a:lnTo>
                <a:lnTo>
                  <a:pt x="1133781" y="1330224"/>
                </a:lnTo>
                <a:lnTo>
                  <a:pt x="1199701" y="1322077"/>
                </a:lnTo>
                <a:lnTo>
                  <a:pt x="1282191" y="1309320"/>
                </a:lnTo>
                <a:lnTo>
                  <a:pt x="1358385" y="1294428"/>
                </a:lnTo>
                <a:lnTo>
                  <a:pt x="1415412" y="1278862"/>
                </a:lnTo>
                <a:lnTo>
                  <a:pt x="1535336" y="1249631"/>
                </a:lnTo>
                <a:lnTo>
                  <a:pt x="1599784" y="1231330"/>
                </a:lnTo>
                <a:lnTo>
                  <a:pt x="1677323" y="1206051"/>
                </a:lnTo>
                <a:lnTo>
                  <a:pt x="1789151" y="1167310"/>
                </a:lnTo>
                <a:lnTo>
                  <a:pt x="1873087" y="1137733"/>
                </a:lnTo>
                <a:lnTo>
                  <a:pt x="1932775" y="1115875"/>
                </a:lnTo>
                <a:lnTo>
                  <a:pt x="2102912" y="1046672"/>
                </a:lnTo>
                <a:lnTo>
                  <a:pt x="2178672" y="1012983"/>
                </a:lnTo>
                <a:lnTo>
                  <a:pt x="2281235" y="965218"/>
                </a:lnTo>
                <a:lnTo>
                  <a:pt x="2340552" y="935697"/>
                </a:lnTo>
                <a:lnTo>
                  <a:pt x="2408891" y="897657"/>
                </a:lnTo>
                <a:lnTo>
                  <a:pt x="2451898" y="870110"/>
                </a:lnTo>
                <a:lnTo>
                  <a:pt x="2505938" y="832466"/>
                </a:lnTo>
                <a:lnTo>
                  <a:pt x="2549639" y="800496"/>
                </a:lnTo>
                <a:lnTo>
                  <a:pt x="2601019" y="761078"/>
                </a:lnTo>
                <a:lnTo>
                  <a:pt x="2643864" y="725268"/>
                </a:lnTo>
                <a:lnTo>
                  <a:pt x="2666820" y="701100"/>
                </a:lnTo>
                <a:lnTo>
                  <a:pt x="2699621" y="649319"/>
                </a:lnTo>
                <a:lnTo>
                  <a:pt x="2714461" y="625435"/>
                </a:lnTo>
                <a:lnTo>
                  <a:pt x="2728171" y="590568"/>
                </a:lnTo>
                <a:lnTo>
                  <a:pt x="2737314" y="555155"/>
                </a:lnTo>
                <a:lnTo>
                  <a:pt x="2740445" y="515876"/>
                </a:lnTo>
                <a:lnTo>
                  <a:pt x="2740421" y="479684"/>
                </a:lnTo>
                <a:lnTo>
                  <a:pt x="2733852" y="444830"/>
                </a:lnTo>
                <a:lnTo>
                  <a:pt x="2719312" y="410373"/>
                </a:lnTo>
                <a:lnTo>
                  <a:pt x="2697329" y="376034"/>
                </a:lnTo>
                <a:lnTo>
                  <a:pt x="2671766" y="342682"/>
                </a:lnTo>
                <a:lnTo>
                  <a:pt x="2629477" y="305329"/>
                </a:lnTo>
                <a:lnTo>
                  <a:pt x="2579884" y="270435"/>
                </a:lnTo>
                <a:lnTo>
                  <a:pt x="2533780" y="249163"/>
                </a:lnTo>
                <a:lnTo>
                  <a:pt x="2461110" y="231753"/>
                </a:lnTo>
                <a:lnTo>
                  <a:pt x="2393274" y="219141"/>
                </a:lnTo>
                <a:lnTo>
                  <a:pt x="2313139" y="2102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9)	7(9 + x) = - </a:t>
            </a:r>
            <a:r>
              <a:rPr lang="en-US" dirty="0" smtClean="0"/>
              <a:t>14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626"/>
          <p:cNvSpPr/>
          <p:nvPr/>
        </p:nvSpPr>
        <p:spPr>
          <a:xfrm>
            <a:off x="1446496" y="1345882"/>
            <a:ext cx="270223" cy="454344"/>
          </a:xfrm>
          <a:custGeom>
            <a:avLst/>
            <a:gdLst/>
            <a:ahLst/>
            <a:cxnLst/>
            <a:rect l="0" t="0" r="0" b="0"/>
            <a:pathLst>
              <a:path w="270223" h="454344">
                <a:moveTo>
                  <a:pt x="150846" y="0"/>
                </a:moveTo>
                <a:lnTo>
                  <a:pt x="138076" y="12770"/>
                </a:lnTo>
                <a:lnTo>
                  <a:pt x="135665" y="14229"/>
                </a:lnTo>
                <a:lnTo>
                  <a:pt x="130446" y="15849"/>
                </a:lnTo>
                <a:lnTo>
                  <a:pt x="128674" y="17233"/>
                </a:lnTo>
                <a:lnTo>
                  <a:pt x="127492" y="19109"/>
                </a:lnTo>
                <a:lnTo>
                  <a:pt x="123289" y="28839"/>
                </a:lnTo>
                <a:lnTo>
                  <a:pt x="121044" y="33514"/>
                </a:lnTo>
                <a:lnTo>
                  <a:pt x="117643" y="37583"/>
                </a:lnTo>
                <a:lnTo>
                  <a:pt x="113471" y="41248"/>
                </a:lnTo>
                <a:lnTo>
                  <a:pt x="108784" y="44643"/>
                </a:lnTo>
                <a:lnTo>
                  <a:pt x="101037" y="53497"/>
                </a:lnTo>
                <a:lnTo>
                  <a:pt x="94419" y="62829"/>
                </a:lnTo>
                <a:lnTo>
                  <a:pt x="88302" y="70151"/>
                </a:lnTo>
                <a:lnTo>
                  <a:pt x="83433" y="77248"/>
                </a:lnTo>
                <a:lnTo>
                  <a:pt x="70402" y="97832"/>
                </a:lnTo>
                <a:lnTo>
                  <a:pt x="64832" y="108084"/>
                </a:lnTo>
                <a:lnTo>
                  <a:pt x="60166" y="117776"/>
                </a:lnTo>
                <a:lnTo>
                  <a:pt x="56102" y="127095"/>
                </a:lnTo>
                <a:lnTo>
                  <a:pt x="46508" y="147609"/>
                </a:lnTo>
                <a:lnTo>
                  <a:pt x="41282" y="158414"/>
                </a:lnTo>
                <a:lnTo>
                  <a:pt x="36846" y="168474"/>
                </a:lnTo>
                <a:lnTo>
                  <a:pt x="32936" y="178039"/>
                </a:lnTo>
                <a:lnTo>
                  <a:pt x="29377" y="187272"/>
                </a:lnTo>
                <a:lnTo>
                  <a:pt x="27004" y="195333"/>
                </a:lnTo>
                <a:lnTo>
                  <a:pt x="24367" y="209370"/>
                </a:lnTo>
                <a:lnTo>
                  <a:pt x="20807" y="223400"/>
                </a:lnTo>
                <a:lnTo>
                  <a:pt x="9231" y="264389"/>
                </a:lnTo>
                <a:lnTo>
                  <a:pt x="5001" y="285797"/>
                </a:lnTo>
                <a:lnTo>
                  <a:pt x="2181" y="306736"/>
                </a:lnTo>
                <a:lnTo>
                  <a:pt x="301" y="327363"/>
                </a:lnTo>
                <a:lnTo>
                  <a:pt x="0" y="342067"/>
                </a:lnTo>
                <a:lnTo>
                  <a:pt x="752" y="352822"/>
                </a:lnTo>
                <a:lnTo>
                  <a:pt x="2206" y="360945"/>
                </a:lnTo>
                <a:lnTo>
                  <a:pt x="5080" y="369217"/>
                </a:lnTo>
                <a:lnTo>
                  <a:pt x="8901" y="377590"/>
                </a:lnTo>
                <a:lnTo>
                  <a:pt x="24171" y="407008"/>
                </a:lnTo>
                <a:lnTo>
                  <a:pt x="28296" y="412309"/>
                </a:lnTo>
                <a:lnTo>
                  <a:pt x="32951" y="416795"/>
                </a:lnTo>
                <a:lnTo>
                  <a:pt x="37959" y="420738"/>
                </a:lnTo>
                <a:lnTo>
                  <a:pt x="46064" y="427660"/>
                </a:lnTo>
                <a:lnTo>
                  <a:pt x="49559" y="430839"/>
                </a:lnTo>
                <a:lnTo>
                  <a:pt x="52841" y="432959"/>
                </a:lnTo>
                <a:lnTo>
                  <a:pt x="59028" y="435314"/>
                </a:lnTo>
                <a:lnTo>
                  <a:pt x="62964" y="436894"/>
                </a:lnTo>
                <a:lnTo>
                  <a:pt x="67493" y="438900"/>
                </a:lnTo>
                <a:lnTo>
                  <a:pt x="72417" y="441190"/>
                </a:lnTo>
                <a:lnTo>
                  <a:pt x="80429" y="443735"/>
                </a:lnTo>
                <a:lnTo>
                  <a:pt x="88117" y="444865"/>
                </a:lnTo>
                <a:lnTo>
                  <a:pt x="92834" y="445167"/>
                </a:lnTo>
                <a:lnTo>
                  <a:pt x="97884" y="445368"/>
                </a:lnTo>
                <a:lnTo>
                  <a:pt x="108575" y="445591"/>
                </a:lnTo>
                <a:lnTo>
                  <a:pt x="114093" y="445651"/>
                </a:lnTo>
                <a:lnTo>
                  <a:pt x="121581" y="444738"/>
                </a:lnTo>
                <a:lnTo>
                  <a:pt x="130384" y="443177"/>
                </a:lnTo>
                <a:lnTo>
                  <a:pt x="140062" y="441184"/>
                </a:lnTo>
                <a:lnTo>
                  <a:pt x="148419" y="438903"/>
                </a:lnTo>
                <a:lnTo>
                  <a:pt x="155896" y="436429"/>
                </a:lnTo>
                <a:lnTo>
                  <a:pt x="162785" y="433828"/>
                </a:lnTo>
                <a:lnTo>
                  <a:pt x="169283" y="431141"/>
                </a:lnTo>
                <a:lnTo>
                  <a:pt x="175520" y="428397"/>
                </a:lnTo>
                <a:lnTo>
                  <a:pt x="187529" y="422809"/>
                </a:lnTo>
                <a:lnTo>
                  <a:pt x="199217" y="417150"/>
                </a:lnTo>
                <a:lnTo>
                  <a:pt x="204048" y="414308"/>
                </a:lnTo>
                <a:lnTo>
                  <a:pt x="211956" y="408609"/>
                </a:lnTo>
                <a:lnTo>
                  <a:pt x="218646" y="400362"/>
                </a:lnTo>
                <a:lnTo>
                  <a:pt x="225747" y="390346"/>
                </a:lnTo>
                <a:lnTo>
                  <a:pt x="230307" y="385008"/>
                </a:lnTo>
                <a:lnTo>
                  <a:pt x="235253" y="379545"/>
                </a:lnTo>
                <a:lnTo>
                  <a:pt x="240455" y="373045"/>
                </a:lnTo>
                <a:lnTo>
                  <a:pt x="245828" y="365854"/>
                </a:lnTo>
                <a:lnTo>
                  <a:pt x="251315" y="358203"/>
                </a:lnTo>
                <a:lnTo>
                  <a:pt x="255925" y="351197"/>
                </a:lnTo>
                <a:lnTo>
                  <a:pt x="263588" y="338333"/>
                </a:lnTo>
                <a:lnTo>
                  <a:pt x="266012" y="331283"/>
                </a:lnTo>
                <a:lnTo>
                  <a:pt x="267629" y="323725"/>
                </a:lnTo>
                <a:lnTo>
                  <a:pt x="268706" y="315829"/>
                </a:lnTo>
                <a:lnTo>
                  <a:pt x="269903" y="301976"/>
                </a:lnTo>
                <a:lnTo>
                  <a:pt x="270222" y="295615"/>
                </a:lnTo>
                <a:lnTo>
                  <a:pt x="268037" y="283467"/>
                </a:lnTo>
                <a:lnTo>
                  <a:pt x="263891" y="272670"/>
                </a:lnTo>
                <a:lnTo>
                  <a:pt x="258873" y="264697"/>
                </a:lnTo>
                <a:lnTo>
                  <a:pt x="256202" y="262190"/>
                </a:lnTo>
                <a:lnTo>
                  <a:pt x="253468" y="260518"/>
                </a:lnTo>
                <a:lnTo>
                  <a:pt x="250693" y="259404"/>
                </a:lnTo>
                <a:lnTo>
                  <a:pt x="245070" y="255626"/>
                </a:lnTo>
                <a:lnTo>
                  <a:pt x="242237" y="253285"/>
                </a:lnTo>
                <a:lnTo>
                  <a:pt x="238443" y="251724"/>
                </a:lnTo>
                <a:lnTo>
                  <a:pt x="234009" y="250684"/>
                </a:lnTo>
                <a:lnTo>
                  <a:pt x="229148" y="249990"/>
                </a:lnTo>
                <a:lnTo>
                  <a:pt x="224955" y="250480"/>
                </a:lnTo>
                <a:lnTo>
                  <a:pt x="221207" y="251759"/>
                </a:lnTo>
                <a:lnTo>
                  <a:pt x="214503" y="254768"/>
                </a:lnTo>
                <a:lnTo>
                  <a:pt x="208348" y="256105"/>
                </a:lnTo>
                <a:lnTo>
                  <a:pt x="204420" y="257414"/>
                </a:lnTo>
                <a:lnTo>
                  <a:pt x="199897" y="259240"/>
                </a:lnTo>
                <a:lnTo>
                  <a:pt x="194977" y="261409"/>
                </a:lnTo>
                <a:lnTo>
                  <a:pt x="179350" y="268899"/>
                </a:lnTo>
                <a:lnTo>
                  <a:pt x="169849" y="273564"/>
                </a:lnTo>
                <a:lnTo>
                  <a:pt x="159704" y="281436"/>
                </a:lnTo>
                <a:lnTo>
                  <a:pt x="149132" y="291446"/>
                </a:lnTo>
                <a:lnTo>
                  <a:pt x="138273" y="302883"/>
                </a:lnTo>
                <a:lnTo>
                  <a:pt x="129129" y="311459"/>
                </a:lnTo>
                <a:lnTo>
                  <a:pt x="121128" y="318129"/>
                </a:lnTo>
                <a:lnTo>
                  <a:pt x="113889" y="323529"/>
                </a:lnTo>
                <a:lnTo>
                  <a:pt x="108111" y="329033"/>
                </a:lnTo>
                <a:lnTo>
                  <a:pt x="103306" y="334608"/>
                </a:lnTo>
                <a:lnTo>
                  <a:pt x="95427" y="345882"/>
                </a:lnTo>
                <a:lnTo>
                  <a:pt x="88750" y="357243"/>
                </a:lnTo>
                <a:lnTo>
                  <a:pt x="85148" y="368642"/>
                </a:lnTo>
                <a:lnTo>
                  <a:pt x="83547" y="380058"/>
                </a:lnTo>
                <a:lnTo>
                  <a:pt x="82835" y="391482"/>
                </a:lnTo>
                <a:lnTo>
                  <a:pt x="82435" y="404073"/>
                </a:lnTo>
                <a:lnTo>
                  <a:pt x="82281" y="422761"/>
                </a:lnTo>
                <a:lnTo>
                  <a:pt x="83228" y="425668"/>
                </a:lnTo>
                <a:lnTo>
                  <a:pt x="86821" y="431438"/>
                </a:lnTo>
                <a:lnTo>
                  <a:pt x="90065" y="433358"/>
                </a:lnTo>
                <a:lnTo>
                  <a:pt x="94133" y="434638"/>
                </a:lnTo>
                <a:lnTo>
                  <a:pt x="98750" y="435491"/>
                </a:lnTo>
                <a:lnTo>
                  <a:pt x="106419" y="438979"/>
                </a:lnTo>
                <a:lnTo>
                  <a:pt x="113956" y="443704"/>
                </a:lnTo>
                <a:lnTo>
                  <a:pt x="118633" y="446298"/>
                </a:lnTo>
                <a:lnTo>
                  <a:pt x="133701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27"/>
          <p:cNvSpPr/>
          <p:nvPr/>
        </p:nvSpPr>
        <p:spPr>
          <a:xfrm>
            <a:off x="1854517" y="1397457"/>
            <a:ext cx="274264" cy="391547"/>
          </a:xfrm>
          <a:custGeom>
            <a:avLst/>
            <a:gdLst/>
            <a:ahLst/>
            <a:cxnLst/>
            <a:rect l="0" t="0" r="0" b="0"/>
            <a:pathLst>
              <a:path w="274264" h="391547">
                <a:moveTo>
                  <a:pt x="0" y="42723"/>
                </a:moveTo>
                <a:lnTo>
                  <a:pt x="19313" y="23410"/>
                </a:lnTo>
                <a:lnTo>
                  <a:pt x="23352" y="21275"/>
                </a:lnTo>
                <a:lnTo>
                  <a:pt x="27951" y="19852"/>
                </a:lnTo>
                <a:lnTo>
                  <a:pt x="32921" y="18903"/>
                </a:lnTo>
                <a:lnTo>
                  <a:pt x="38140" y="17318"/>
                </a:lnTo>
                <a:lnTo>
                  <a:pt x="43524" y="15308"/>
                </a:lnTo>
                <a:lnTo>
                  <a:pt x="49019" y="13016"/>
                </a:lnTo>
                <a:lnTo>
                  <a:pt x="56492" y="10536"/>
                </a:lnTo>
                <a:lnTo>
                  <a:pt x="65284" y="7930"/>
                </a:lnTo>
                <a:lnTo>
                  <a:pt x="74955" y="5240"/>
                </a:lnTo>
                <a:lnTo>
                  <a:pt x="83307" y="3447"/>
                </a:lnTo>
                <a:lnTo>
                  <a:pt x="90781" y="2251"/>
                </a:lnTo>
                <a:lnTo>
                  <a:pt x="97668" y="1454"/>
                </a:lnTo>
                <a:lnTo>
                  <a:pt x="105117" y="923"/>
                </a:lnTo>
                <a:lnTo>
                  <a:pt x="112941" y="569"/>
                </a:lnTo>
                <a:lnTo>
                  <a:pt x="135064" y="70"/>
                </a:lnTo>
                <a:lnTo>
                  <a:pt x="141478" y="0"/>
                </a:lnTo>
                <a:lnTo>
                  <a:pt x="149563" y="906"/>
                </a:lnTo>
                <a:lnTo>
                  <a:pt x="158764" y="2462"/>
                </a:lnTo>
                <a:lnTo>
                  <a:pt x="168708" y="4452"/>
                </a:lnTo>
                <a:lnTo>
                  <a:pt x="176289" y="6731"/>
                </a:lnTo>
                <a:lnTo>
                  <a:pt x="182296" y="9204"/>
                </a:lnTo>
                <a:lnTo>
                  <a:pt x="197841" y="17234"/>
                </a:lnTo>
                <a:lnTo>
                  <a:pt x="203332" y="20015"/>
                </a:lnTo>
                <a:lnTo>
                  <a:pt x="207944" y="23774"/>
                </a:lnTo>
                <a:lnTo>
                  <a:pt x="215610" y="33031"/>
                </a:lnTo>
                <a:lnTo>
                  <a:pt x="217082" y="37214"/>
                </a:lnTo>
                <a:lnTo>
                  <a:pt x="217111" y="40955"/>
                </a:lnTo>
                <a:lnTo>
                  <a:pt x="216179" y="44402"/>
                </a:lnTo>
                <a:lnTo>
                  <a:pt x="212602" y="50771"/>
                </a:lnTo>
                <a:lnTo>
                  <a:pt x="210314" y="53803"/>
                </a:lnTo>
                <a:lnTo>
                  <a:pt x="205233" y="64792"/>
                </a:lnTo>
                <a:lnTo>
                  <a:pt x="202545" y="71723"/>
                </a:lnTo>
                <a:lnTo>
                  <a:pt x="198847" y="78249"/>
                </a:lnTo>
                <a:lnTo>
                  <a:pt x="194477" y="84504"/>
                </a:lnTo>
                <a:lnTo>
                  <a:pt x="189659" y="90580"/>
                </a:lnTo>
                <a:lnTo>
                  <a:pt x="183589" y="96535"/>
                </a:lnTo>
                <a:lnTo>
                  <a:pt x="176685" y="102410"/>
                </a:lnTo>
                <a:lnTo>
                  <a:pt x="169225" y="108232"/>
                </a:lnTo>
                <a:lnTo>
                  <a:pt x="161394" y="114018"/>
                </a:lnTo>
                <a:lnTo>
                  <a:pt x="145073" y="125527"/>
                </a:lnTo>
                <a:lnTo>
                  <a:pt x="135768" y="131263"/>
                </a:lnTo>
                <a:lnTo>
                  <a:pt x="125754" y="136992"/>
                </a:lnTo>
                <a:lnTo>
                  <a:pt x="115269" y="142716"/>
                </a:lnTo>
                <a:lnTo>
                  <a:pt x="105421" y="148438"/>
                </a:lnTo>
                <a:lnTo>
                  <a:pt x="86859" y="159874"/>
                </a:lnTo>
                <a:lnTo>
                  <a:pt x="75051" y="166544"/>
                </a:lnTo>
                <a:lnTo>
                  <a:pt x="46691" y="181574"/>
                </a:lnTo>
                <a:lnTo>
                  <a:pt x="36842" y="187678"/>
                </a:lnTo>
                <a:lnTo>
                  <a:pt x="30277" y="192699"/>
                </a:lnTo>
                <a:lnTo>
                  <a:pt x="23576" y="199238"/>
                </a:lnTo>
                <a:lnTo>
                  <a:pt x="24290" y="198501"/>
                </a:lnTo>
                <a:lnTo>
                  <a:pt x="30163" y="197682"/>
                </a:lnTo>
                <a:lnTo>
                  <a:pt x="34396" y="197464"/>
                </a:lnTo>
                <a:lnTo>
                  <a:pt x="39123" y="196366"/>
                </a:lnTo>
                <a:lnTo>
                  <a:pt x="44180" y="194682"/>
                </a:lnTo>
                <a:lnTo>
                  <a:pt x="49456" y="192606"/>
                </a:lnTo>
                <a:lnTo>
                  <a:pt x="54878" y="191222"/>
                </a:lnTo>
                <a:lnTo>
                  <a:pt x="60398" y="190300"/>
                </a:lnTo>
                <a:lnTo>
                  <a:pt x="65983" y="189685"/>
                </a:lnTo>
                <a:lnTo>
                  <a:pt x="72564" y="188323"/>
                </a:lnTo>
                <a:lnTo>
                  <a:pt x="79808" y="186462"/>
                </a:lnTo>
                <a:lnTo>
                  <a:pt x="87495" y="184269"/>
                </a:lnTo>
                <a:lnTo>
                  <a:pt x="95478" y="182807"/>
                </a:lnTo>
                <a:lnTo>
                  <a:pt x="103657" y="181832"/>
                </a:lnTo>
                <a:lnTo>
                  <a:pt x="111967" y="181182"/>
                </a:lnTo>
                <a:lnTo>
                  <a:pt x="123222" y="180749"/>
                </a:lnTo>
                <a:lnTo>
                  <a:pt x="172189" y="180054"/>
                </a:lnTo>
                <a:lnTo>
                  <a:pt x="180516" y="179997"/>
                </a:lnTo>
                <a:lnTo>
                  <a:pt x="187971" y="180911"/>
                </a:lnTo>
                <a:lnTo>
                  <a:pt x="194847" y="182473"/>
                </a:lnTo>
                <a:lnTo>
                  <a:pt x="201335" y="184467"/>
                </a:lnTo>
                <a:lnTo>
                  <a:pt x="207566" y="185797"/>
                </a:lnTo>
                <a:lnTo>
                  <a:pt x="213625" y="186683"/>
                </a:lnTo>
                <a:lnTo>
                  <a:pt x="219569" y="187273"/>
                </a:lnTo>
                <a:lnTo>
                  <a:pt x="225437" y="188620"/>
                </a:lnTo>
                <a:lnTo>
                  <a:pt x="231254" y="190470"/>
                </a:lnTo>
                <a:lnTo>
                  <a:pt x="237037" y="192656"/>
                </a:lnTo>
                <a:lnTo>
                  <a:pt x="242797" y="195066"/>
                </a:lnTo>
                <a:lnTo>
                  <a:pt x="248542" y="197624"/>
                </a:lnTo>
                <a:lnTo>
                  <a:pt x="254277" y="200283"/>
                </a:lnTo>
                <a:lnTo>
                  <a:pt x="259053" y="203960"/>
                </a:lnTo>
                <a:lnTo>
                  <a:pt x="266900" y="213126"/>
                </a:lnTo>
                <a:lnTo>
                  <a:pt x="271022" y="221010"/>
                </a:lnTo>
                <a:lnTo>
                  <a:pt x="272854" y="228641"/>
                </a:lnTo>
                <a:lnTo>
                  <a:pt x="273668" y="238383"/>
                </a:lnTo>
                <a:lnTo>
                  <a:pt x="274030" y="249063"/>
                </a:lnTo>
                <a:lnTo>
                  <a:pt x="274263" y="266890"/>
                </a:lnTo>
                <a:lnTo>
                  <a:pt x="271755" y="276020"/>
                </a:lnTo>
                <a:lnTo>
                  <a:pt x="269752" y="281122"/>
                </a:lnTo>
                <a:lnTo>
                  <a:pt x="262447" y="291870"/>
                </a:lnTo>
                <a:lnTo>
                  <a:pt x="257832" y="297403"/>
                </a:lnTo>
                <a:lnTo>
                  <a:pt x="252851" y="302045"/>
                </a:lnTo>
                <a:lnTo>
                  <a:pt x="247625" y="306092"/>
                </a:lnTo>
                <a:lnTo>
                  <a:pt x="242236" y="309742"/>
                </a:lnTo>
                <a:lnTo>
                  <a:pt x="236738" y="314080"/>
                </a:lnTo>
                <a:lnTo>
                  <a:pt x="231168" y="318878"/>
                </a:lnTo>
                <a:lnTo>
                  <a:pt x="225549" y="323981"/>
                </a:lnTo>
                <a:lnTo>
                  <a:pt x="218946" y="329288"/>
                </a:lnTo>
                <a:lnTo>
                  <a:pt x="211687" y="334731"/>
                </a:lnTo>
                <a:lnTo>
                  <a:pt x="203989" y="340265"/>
                </a:lnTo>
                <a:lnTo>
                  <a:pt x="196953" y="344907"/>
                </a:lnTo>
                <a:lnTo>
                  <a:pt x="190357" y="348954"/>
                </a:lnTo>
                <a:lnTo>
                  <a:pt x="184055" y="352604"/>
                </a:lnTo>
                <a:lnTo>
                  <a:pt x="176996" y="356943"/>
                </a:lnTo>
                <a:lnTo>
                  <a:pt x="161532" y="366844"/>
                </a:lnTo>
                <a:lnTo>
                  <a:pt x="154361" y="370246"/>
                </a:lnTo>
                <a:lnTo>
                  <a:pt x="147675" y="372514"/>
                </a:lnTo>
                <a:lnTo>
                  <a:pt x="141312" y="374026"/>
                </a:lnTo>
                <a:lnTo>
                  <a:pt x="131355" y="376939"/>
                </a:lnTo>
                <a:lnTo>
                  <a:pt x="105053" y="385256"/>
                </a:lnTo>
                <a:lnTo>
                  <a:pt x="93848" y="388235"/>
                </a:lnTo>
                <a:lnTo>
                  <a:pt x="84473" y="390222"/>
                </a:lnTo>
                <a:lnTo>
                  <a:pt x="76318" y="391546"/>
                </a:lnTo>
                <a:lnTo>
                  <a:pt x="70881" y="391477"/>
                </a:lnTo>
                <a:lnTo>
                  <a:pt x="67256" y="390478"/>
                </a:lnTo>
                <a:lnTo>
                  <a:pt x="64840" y="388859"/>
                </a:lnTo>
                <a:lnTo>
                  <a:pt x="59615" y="387061"/>
                </a:lnTo>
                <a:lnTo>
                  <a:pt x="56889" y="386582"/>
                </a:lnTo>
                <a:lnTo>
                  <a:pt x="55071" y="385309"/>
                </a:lnTo>
                <a:lnTo>
                  <a:pt x="53859" y="383509"/>
                </a:lnTo>
                <a:lnTo>
                  <a:pt x="51435" y="377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8"/>
          <p:cNvSpPr/>
          <p:nvPr/>
        </p:nvSpPr>
        <p:spPr>
          <a:xfrm>
            <a:off x="2308859" y="1551622"/>
            <a:ext cx="334329" cy="8573"/>
          </a:xfrm>
          <a:custGeom>
            <a:avLst/>
            <a:gdLst/>
            <a:ahLst/>
            <a:cxnLst/>
            <a:rect l="0" t="0" r="0" b="0"/>
            <a:pathLst>
              <a:path w="334329" h="8573">
                <a:moveTo>
                  <a:pt x="0" y="8572"/>
                </a:moveTo>
                <a:lnTo>
                  <a:pt x="71276" y="8572"/>
                </a:lnTo>
                <a:lnTo>
                  <a:pt x="92285" y="7620"/>
                </a:lnTo>
                <a:lnTo>
                  <a:pt x="180966" y="1788"/>
                </a:lnTo>
                <a:lnTo>
                  <a:pt x="194939" y="1192"/>
                </a:lnTo>
                <a:lnTo>
                  <a:pt x="223165" y="530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9"/>
          <p:cNvSpPr/>
          <p:nvPr/>
        </p:nvSpPr>
        <p:spPr>
          <a:xfrm>
            <a:off x="2446019" y="1423035"/>
            <a:ext cx="111444" cy="317183"/>
          </a:xfrm>
          <a:custGeom>
            <a:avLst/>
            <a:gdLst/>
            <a:ahLst/>
            <a:cxnLst/>
            <a:rect l="0" t="0" r="0" b="0"/>
            <a:pathLst>
              <a:path w="111444" h="317183">
                <a:moveTo>
                  <a:pt x="0" y="0"/>
                </a:moveTo>
                <a:lnTo>
                  <a:pt x="14762" y="7380"/>
                </a:lnTo>
                <a:lnTo>
                  <a:pt x="16509" y="11588"/>
                </a:lnTo>
                <a:lnTo>
                  <a:pt x="18626" y="18202"/>
                </a:lnTo>
                <a:lnTo>
                  <a:pt x="20990" y="26422"/>
                </a:lnTo>
                <a:lnTo>
                  <a:pt x="23519" y="33807"/>
                </a:lnTo>
                <a:lnTo>
                  <a:pt x="26157" y="40635"/>
                </a:lnTo>
                <a:lnTo>
                  <a:pt x="28868" y="47093"/>
                </a:lnTo>
                <a:lnTo>
                  <a:pt x="30675" y="53302"/>
                </a:lnTo>
                <a:lnTo>
                  <a:pt x="31880" y="59347"/>
                </a:lnTo>
                <a:lnTo>
                  <a:pt x="32684" y="65282"/>
                </a:lnTo>
                <a:lnTo>
                  <a:pt x="33219" y="72096"/>
                </a:lnTo>
                <a:lnTo>
                  <a:pt x="33576" y="79497"/>
                </a:lnTo>
                <a:lnTo>
                  <a:pt x="33815" y="87288"/>
                </a:lnTo>
                <a:lnTo>
                  <a:pt x="34926" y="95339"/>
                </a:lnTo>
                <a:lnTo>
                  <a:pt x="36619" y="103564"/>
                </a:lnTo>
                <a:lnTo>
                  <a:pt x="38700" y="111905"/>
                </a:lnTo>
                <a:lnTo>
                  <a:pt x="46093" y="149113"/>
                </a:lnTo>
                <a:lnTo>
                  <a:pt x="50731" y="173703"/>
                </a:lnTo>
                <a:lnTo>
                  <a:pt x="53823" y="192002"/>
                </a:lnTo>
                <a:lnTo>
                  <a:pt x="55885" y="206106"/>
                </a:lnTo>
                <a:lnTo>
                  <a:pt x="57259" y="217414"/>
                </a:lnTo>
                <a:lnTo>
                  <a:pt x="59128" y="226858"/>
                </a:lnTo>
                <a:lnTo>
                  <a:pt x="61326" y="235058"/>
                </a:lnTo>
                <a:lnTo>
                  <a:pt x="71698" y="266458"/>
                </a:lnTo>
                <a:lnTo>
                  <a:pt x="74469" y="272889"/>
                </a:lnTo>
                <a:lnTo>
                  <a:pt x="77269" y="278128"/>
                </a:lnTo>
                <a:lnTo>
                  <a:pt x="80088" y="282574"/>
                </a:lnTo>
                <a:lnTo>
                  <a:pt x="83220" y="290053"/>
                </a:lnTo>
                <a:lnTo>
                  <a:pt x="84055" y="293381"/>
                </a:lnTo>
                <a:lnTo>
                  <a:pt x="87523" y="299619"/>
                </a:lnTo>
                <a:lnTo>
                  <a:pt x="89782" y="302616"/>
                </a:lnTo>
                <a:lnTo>
                  <a:pt x="92239" y="304614"/>
                </a:lnTo>
                <a:lnTo>
                  <a:pt x="94831" y="305946"/>
                </a:lnTo>
                <a:lnTo>
                  <a:pt x="97511" y="306834"/>
                </a:lnTo>
                <a:lnTo>
                  <a:pt x="100250" y="308378"/>
                </a:lnTo>
                <a:lnTo>
                  <a:pt x="103028" y="310360"/>
                </a:lnTo>
                <a:lnTo>
                  <a:pt x="111443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30"/>
          <p:cNvSpPr/>
          <p:nvPr/>
        </p:nvSpPr>
        <p:spPr>
          <a:xfrm>
            <a:off x="2686050" y="1328911"/>
            <a:ext cx="256730" cy="402735"/>
          </a:xfrm>
          <a:custGeom>
            <a:avLst/>
            <a:gdLst/>
            <a:ahLst/>
            <a:cxnLst/>
            <a:rect l="0" t="0" r="0" b="0"/>
            <a:pathLst>
              <a:path w="256730" h="402735">
                <a:moveTo>
                  <a:pt x="0" y="76979"/>
                </a:moveTo>
                <a:lnTo>
                  <a:pt x="4550" y="63326"/>
                </a:lnTo>
                <a:lnTo>
                  <a:pt x="9325" y="54083"/>
                </a:lnTo>
                <a:lnTo>
                  <a:pt x="11931" y="50285"/>
                </a:lnTo>
                <a:lnTo>
                  <a:pt x="17479" y="45848"/>
                </a:lnTo>
                <a:lnTo>
                  <a:pt x="24988" y="40985"/>
                </a:lnTo>
                <a:lnTo>
                  <a:pt x="33803" y="35838"/>
                </a:lnTo>
                <a:lnTo>
                  <a:pt x="42538" y="32406"/>
                </a:lnTo>
                <a:lnTo>
                  <a:pt x="51218" y="30119"/>
                </a:lnTo>
                <a:lnTo>
                  <a:pt x="59863" y="28594"/>
                </a:lnTo>
                <a:lnTo>
                  <a:pt x="70388" y="25672"/>
                </a:lnTo>
                <a:lnTo>
                  <a:pt x="82168" y="21819"/>
                </a:lnTo>
                <a:lnTo>
                  <a:pt x="94783" y="17345"/>
                </a:lnTo>
                <a:lnTo>
                  <a:pt x="109861" y="13411"/>
                </a:lnTo>
                <a:lnTo>
                  <a:pt x="126581" y="9835"/>
                </a:lnTo>
                <a:lnTo>
                  <a:pt x="144395" y="6499"/>
                </a:lnTo>
                <a:lnTo>
                  <a:pt x="161033" y="4274"/>
                </a:lnTo>
                <a:lnTo>
                  <a:pt x="176888" y="2792"/>
                </a:lnTo>
                <a:lnTo>
                  <a:pt x="211796" y="705"/>
                </a:lnTo>
                <a:lnTo>
                  <a:pt x="224624" y="217"/>
                </a:lnTo>
                <a:lnTo>
                  <a:pt x="236675" y="0"/>
                </a:lnTo>
                <a:lnTo>
                  <a:pt x="240651" y="894"/>
                </a:lnTo>
                <a:lnTo>
                  <a:pt x="243301" y="2443"/>
                </a:lnTo>
                <a:lnTo>
                  <a:pt x="247199" y="7657"/>
                </a:lnTo>
                <a:lnTo>
                  <a:pt x="252106" y="16324"/>
                </a:lnTo>
                <a:lnTo>
                  <a:pt x="253795" y="22255"/>
                </a:lnTo>
                <a:lnTo>
                  <a:pt x="254922" y="29066"/>
                </a:lnTo>
                <a:lnTo>
                  <a:pt x="255673" y="36464"/>
                </a:lnTo>
                <a:lnTo>
                  <a:pt x="256173" y="43301"/>
                </a:lnTo>
                <a:lnTo>
                  <a:pt x="256507" y="49765"/>
                </a:lnTo>
                <a:lnTo>
                  <a:pt x="256729" y="55979"/>
                </a:lnTo>
                <a:lnTo>
                  <a:pt x="255925" y="63931"/>
                </a:lnTo>
                <a:lnTo>
                  <a:pt x="254437" y="73043"/>
                </a:lnTo>
                <a:lnTo>
                  <a:pt x="252492" y="82927"/>
                </a:lnTo>
                <a:lnTo>
                  <a:pt x="250243" y="91422"/>
                </a:lnTo>
                <a:lnTo>
                  <a:pt x="247791" y="98990"/>
                </a:lnTo>
                <a:lnTo>
                  <a:pt x="242527" y="113431"/>
                </a:lnTo>
                <a:lnTo>
                  <a:pt x="228552" y="154416"/>
                </a:lnTo>
                <a:lnTo>
                  <a:pt x="225710" y="167656"/>
                </a:lnTo>
                <a:lnTo>
                  <a:pt x="222864" y="184103"/>
                </a:lnTo>
                <a:lnTo>
                  <a:pt x="211450" y="260699"/>
                </a:lnTo>
                <a:lnTo>
                  <a:pt x="208594" y="276611"/>
                </a:lnTo>
                <a:lnTo>
                  <a:pt x="205738" y="290077"/>
                </a:lnTo>
                <a:lnTo>
                  <a:pt x="202881" y="301912"/>
                </a:lnTo>
                <a:lnTo>
                  <a:pt x="200976" y="311706"/>
                </a:lnTo>
                <a:lnTo>
                  <a:pt x="199706" y="320141"/>
                </a:lnTo>
                <a:lnTo>
                  <a:pt x="198860" y="327670"/>
                </a:lnTo>
                <a:lnTo>
                  <a:pt x="198296" y="338403"/>
                </a:lnTo>
                <a:lnTo>
                  <a:pt x="197502" y="376053"/>
                </a:lnTo>
                <a:lnTo>
                  <a:pt x="197167" y="4027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1"/>
          <p:cNvSpPr/>
          <p:nvPr/>
        </p:nvSpPr>
        <p:spPr>
          <a:xfrm>
            <a:off x="3028950" y="1465897"/>
            <a:ext cx="317183" cy="278686"/>
          </a:xfrm>
          <a:custGeom>
            <a:avLst/>
            <a:gdLst/>
            <a:ahLst/>
            <a:cxnLst/>
            <a:rect l="0" t="0" r="0" b="0"/>
            <a:pathLst>
              <a:path w="317183" h="278686">
                <a:moveTo>
                  <a:pt x="0" y="0"/>
                </a:moveTo>
                <a:lnTo>
                  <a:pt x="11931" y="23864"/>
                </a:lnTo>
                <a:lnTo>
                  <a:pt x="17368" y="32196"/>
                </a:lnTo>
                <a:lnTo>
                  <a:pt x="22959" y="40027"/>
                </a:lnTo>
                <a:lnTo>
                  <a:pt x="25783" y="44782"/>
                </a:lnTo>
                <a:lnTo>
                  <a:pt x="28618" y="49857"/>
                </a:lnTo>
                <a:lnTo>
                  <a:pt x="36849" y="65656"/>
                </a:lnTo>
                <a:lnTo>
                  <a:pt x="69893" y="131247"/>
                </a:lnTo>
                <a:lnTo>
                  <a:pt x="74218" y="140838"/>
                </a:lnTo>
                <a:lnTo>
                  <a:pt x="84103" y="164195"/>
                </a:lnTo>
                <a:lnTo>
                  <a:pt x="90358" y="175186"/>
                </a:lnTo>
                <a:lnTo>
                  <a:pt x="97386" y="185370"/>
                </a:lnTo>
                <a:lnTo>
                  <a:pt x="104929" y="195018"/>
                </a:lnTo>
                <a:lnTo>
                  <a:pt x="110910" y="203354"/>
                </a:lnTo>
                <a:lnTo>
                  <a:pt x="115850" y="210817"/>
                </a:lnTo>
                <a:lnTo>
                  <a:pt x="120095" y="217697"/>
                </a:lnTo>
                <a:lnTo>
                  <a:pt x="124831" y="223236"/>
                </a:lnTo>
                <a:lnTo>
                  <a:pt x="129893" y="227882"/>
                </a:lnTo>
                <a:lnTo>
                  <a:pt x="135172" y="231931"/>
                </a:lnTo>
                <a:lnTo>
                  <a:pt x="140597" y="235583"/>
                </a:lnTo>
                <a:lnTo>
                  <a:pt x="146119" y="238971"/>
                </a:lnTo>
                <a:lnTo>
                  <a:pt x="151705" y="242181"/>
                </a:lnTo>
                <a:lnTo>
                  <a:pt x="162991" y="248289"/>
                </a:lnTo>
                <a:lnTo>
                  <a:pt x="185136" y="259622"/>
                </a:lnTo>
                <a:lnTo>
                  <a:pt x="194861" y="264521"/>
                </a:lnTo>
                <a:lnTo>
                  <a:pt x="203250" y="267788"/>
                </a:lnTo>
                <a:lnTo>
                  <a:pt x="210747" y="269965"/>
                </a:lnTo>
                <a:lnTo>
                  <a:pt x="217650" y="271417"/>
                </a:lnTo>
                <a:lnTo>
                  <a:pt x="224158" y="273337"/>
                </a:lnTo>
                <a:lnTo>
                  <a:pt x="230401" y="275570"/>
                </a:lnTo>
                <a:lnTo>
                  <a:pt x="236468" y="278011"/>
                </a:lnTo>
                <a:lnTo>
                  <a:pt x="243370" y="278685"/>
                </a:lnTo>
                <a:lnTo>
                  <a:pt x="250829" y="278183"/>
                </a:lnTo>
                <a:lnTo>
                  <a:pt x="258659" y="276895"/>
                </a:lnTo>
                <a:lnTo>
                  <a:pt x="266737" y="276037"/>
                </a:lnTo>
                <a:lnTo>
                  <a:pt x="274980" y="275465"/>
                </a:lnTo>
                <a:lnTo>
                  <a:pt x="317182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32"/>
          <p:cNvSpPr/>
          <p:nvPr/>
        </p:nvSpPr>
        <p:spPr>
          <a:xfrm>
            <a:off x="3003232" y="1465897"/>
            <a:ext cx="257176" cy="291466"/>
          </a:xfrm>
          <a:custGeom>
            <a:avLst/>
            <a:gdLst/>
            <a:ahLst/>
            <a:cxnLst/>
            <a:rect l="0" t="0" r="0" b="0"/>
            <a:pathLst>
              <a:path w="257176" h="291466">
                <a:moveTo>
                  <a:pt x="257175" y="0"/>
                </a:moveTo>
                <a:lnTo>
                  <a:pt x="248073" y="13653"/>
                </a:lnTo>
                <a:lnTo>
                  <a:pt x="244440" y="18627"/>
                </a:lnTo>
                <a:lnTo>
                  <a:pt x="237862" y="26694"/>
                </a:lnTo>
                <a:lnTo>
                  <a:pt x="233822" y="30178"/>
                </a:lnTo>
                <a:lnTo>
                  <a:pt x="229224" y="33454"/>
                </a:lnTo>
                <a:lnTo>
                  <a:pt x="224254" y="36590"/>
                </a:lnTo>
                <a:lnTo>
                  <a:pt x="214272" y="46301"/>
                </a:lnTo>
                <a:lnTo>
                  <a:pt x="200951" y="60395"/>
                </a:lnTo>
                <a:lnTo>
                  <a:pt x="185402" y="77411"/>
                </a:lnTo>
                <a:lnTo>
                  <a:pt x="171226" y="94470"/>
                </a:lnTo>
                <a:lnTo>
                  <a:pt x="157966" y="111557"/>
                </a:lnTo>
                <a:lnTo>
                  <a:pt x="145316" y="128664"/>
                </a:lnTo>
                <a:lnTo>
                  <a:pt x="134977" y="141974"/>
                </a:lnTo>
                <a:lnTo>
                  <a:pt x="126180" y="152752"/>
                </a:lnTo>
                <a:lnTo>
                  <a:pt x="118410" y="161842"/>
                </a:lnTo>
                <a:lnTo>
                  <a:pt x="111325" y="170760"/>
                </a:lnTo>
                <a:lnTo>
                  <a:pt x="104697" y="179562"/>
                </a:lnTo>
                <a:lnTo>
                  <a:pt x="98373" y="188288"/>
                </a:lnTo>
                <a:lnTo>
                  <a:pt x="88442" y="198868"/>
                </a:lnTo>
                <a:lnTo>
                  <a:pt x="76106" y="210684"/>
                </a:lnTo>
                <a:lnTo>
                  <a:pt x="62167" y="223323"/>
                </a:lnTo>
                <a:lnTo>
                  <a:pt x="51922" y="233655"/>
                </a:lnTo>
                <a:lnTo>
                  <a:pt x="44140" y="242447"/>
                </a:lnTo>
                <a:lnTo>
                  <a:pt x="37999" y="250214"/>
                </a:lnTo>
                <a:lnTo>
                  <a:pt x="33905" y="256344"/>
                </a:lnTo>
                <a:lnTo>
                  <a:pt x="31176" y="261384"/>
                </a:lnTo>
                <a:lnTo>
                  <a:pt x="29357" y="265696"/>
                </a:lnTo>
                <a:lnTo>
                  <a:pt x="26239" y="269523"/>
                </a:lnTo>
                <a:lnTo>
                  <a:pt x="22255" y="273027"/>
                </a:lnTo>
                <a:lnTo>
                  <a:pt x="11275" y="280944"/>
                </a:lnTo>
                <a:lnTo>
                  <a:pt x="7234" y="284566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33"/>
          <p:cNvSpPr/>
          <p:nvPr/>
        </p:nvSpPr>
        <p:spPr>
          <a:xfrm>
            <a:off x="3466147" y="1525905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46618" y="17145"/>
                </a:lnTo>
                <a:lnTo>
                  <a:pt x="61558" y="16192"/>
                </a:lnTo>
                <a:lnTo>
                  <a:pt x="76281" y="14605"/>
                </a:lnTo>
                <a:lnTo>
                  <a:pt x="90859" y="12594"/>
                </a:lnTo>
                <a:lnTo>
                  <a:pt x="156884" y="5213"/>
                </a:lnTo>
                <a:lnTo>
                  <a:pt x="176027" y="3475"/>
                </a:lnTo>
                <a:lnTo>
                  <a:pt x="191646" y="231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34"/>
          <p:cNvSpPr/>
          <p:nvPr/>
        </p:nvSpPr>
        <p:spPr>
          <a:xfrm>
            <a:off x="3457575" y="1611630"/>
            <a:ext cx="325755" cy="30657"/>
          </a:xfrm>
          <a:custGeom>
            <a:avLst/>
            <a:gdLst/>
            <a:ahLst/>
            <a:cxnLst/>
            <a:rect l="0" t="0" r="0" b="0"/>
            <a:pathLst>
              <a:path w="325755" h="30657">
                <a:moveTo>
                  <a:pt x="0" y="25717"/>
                </a:moveTo>
                <a:lnTo>
                  <a:pt x="4550" y="25717"/>
                </a:lnTo>
                <a:lnTo>
                  <a:pt x="7796" y="26670"/>
                </a:lnTo>
                <a:lnTo>
                  <a:pt x="11865" y="28257"/>
                </a:lnTo>
                <a:lnTo>
                  <a:pt x="16482" y="30268"/>
                </a:lnTo>
                <a:lnTo>
                  <a:pt x="20513" y="30656"/>
                </a:lnTo>
                <a:lnTo>
                  <a:pt x="24153" y="29962"/>
                </a:lnTo>
                <a:lnTo>
                  <a:pt x="27532" y="28547"/>
                </a:lnTo>
                <a:lnTo>
                  <a:pt x="31689" y="27604"/>
                </a:lnTo>
                <a:lnTo>
                  <a:pt x="36366" y="26975"/>
                </a:lnTo>
                <a:lnTo>
                  <a:pt x="41389" y="26556"/>
                </a:lnTo>
                <a:lnTo>
                  <a:pt x="46642" y="26276"/>
                </a:lnTo>
                <a:lnTo>
                  <a:pt x="57560" y="25965"/>
                </a:lnTo>
                <a:lnTo>
                  <a:pt x="97170" y="25791"/>
                </a:lnTo>
                <a:lnTo>
                  <a:pt x="110500" y="24814"/>
                </a:lnTo>
                <a:lnTo>
                  <a:pt x="122244" y="23210"/>
                </a:lnTo>
                <a:lnTo>
                  <a:pt x="132931" y="21188"/>
                </a:lnTo>
                <a:lnTo>
                  <a:pt x="142913" y="19840"/>
                </a:lnTo>
                <a:lnTo>
                  <a:pt x="152425" y="18942"/>
                </a:lnTo>
                <a:lnTo>
                  <a:pt x="161624" y="18342"/>
                </a:lnTo>
                <a:lnTo>
                  <a:pt x="170614" y="16991"/>
                </a:lnTo>
                <a:lnTo>
                  <a:pt x="179465" y="15137"/>
                </a:lnTo>
                <a:lnTo>
                  <a:pt x="188224" y="12949"/>
                </a:lnTo>
                <a:lnTo>
                  <a:pt x="198825" y="11490"/>
                </a:lnTo>
                <a:lnTo>
                  <a:pt x="210654" y="10517"/>
                </a:lnTo>
                <a:lnTo>
                  <a:pt x="223304" y="9869"/>
                </a:lnTo>
                <a:lnTo>
                  <a:pt x="233641" y="8484"/>
                </a:lnTo>
                <a:lnTo>
                  <a:pt x="242438" y="6608"/>
                </a:lnTo>
                <a:lnTo>
                  <a:pt x="250208" y="4405"/>
                </a:lnTo>
                <a:lnTo>
                  <a:pt x="258245" y="2937"/>
                </a:lnTo>
                <a:lnTo>
                  <a:pt x="266461" y="1958"/>
                </a:lnTo>
                <a:lnTo>
                  <a:pt x="274796" y="1305"/>
                </a:lnTo>
                <a:lnTo>
                  <a:pt x="283209" y="870"/>
                </a:lnTo>
                <a:lnTo>
                  <a:pt x="291676" y="580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35"/>
          <p:cNvSpPr/>
          <p:nvPr/>
        </p:nvSpPr>
        <p:spPr>
          <a:xfrm>
            <a:off x="3894772" y="1585912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0"/>
                </a:moveTo>
                <a:lnTo>
                  <a:pt x="34075" y="0"/>
                </a:lnTo>
                <a:lnTo>
                  <a:pt x="38909" y="953"/>
                </a:lnTo>
                <a:lnTo>
                  <a:pt x="44037" y="2540"/>
                </a:lnTo>
                <a:lnTo>
                  <a:pt x="49360" y="4551"/>
                </a:lnTo>
                <a:lnTo>
                  <a:pt x="55767" y="5891"/>
                </a:lnTo>
                <a:lnTo>
                  <a:pt x="62896" y="6785"/>
                </a:lnTo>
                <a:lnTo>
                  <a:pt x="70505" y="7381"/>
                </a:lnTo>
                <a:lnTo>
                  <a:pt x="77483" y="7778"/>
                </a:lnTo>
                <a:lnTo>
                  <a:pt x="90317" y="8219"/>
                </a:lnTo>
                <a:lnTo>
                  <a:pt x="26574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36"/>
          <p:cNvSpPr/>
          <p:nvPr/>
        </p:nvSpPr>
        <p:spPr>
          <a:xfrm>
            <a:off x="4271962" y="1414462"/>
            <a:ext cx="34291" cy="368619"/>
          </a:xfrm>
          <a:custGeom>
            <a:avLst/>
            <a:gdLst/>
            <a:ahLst/>
            <a:cxnLst/>
            <a:rect l="0" t="0" r="0" b="0"/>
            <a:pathLst>
              <a:path w="34291" h="368619">
                <a:moveTo>
                  <a:pt x="0" y="0"/>
                </a:moveTo>
                <a:lnTo>
                  <a:pt x="0" y="32965"/>
                </a:lnTo>
                <a:lnTo>
                  <a:pt x="953" y="41979"/>
                </a:lnTo>
                <a:lnTo>
                  <a:pt x="2540" y="50846"/>
                </a:lnTo>
                <a:lnTo>
                  <a:pt x="4551" y="59615"/>
                </a:lnTo>
                <a:lnTo>
                  <a:pt x="5892" y="68318"/>
                </a:lnTo>
                <a:lnTo>
                  <a:pt x="6785" y="76978"/>
                </a:lnTo>
                <a:lnTo>
                  <a:pt x="7381" y="85609"/>
                </a:lnTo>
                <a:lnTo>
                  <a:pt x="8730" y="93268"/>
                </a:lnTo>
                <a:lnTo>
                  <a:pt x="10583" y="100278"/>
                </a:lnTo>
                <a:lnTo>
                  <a:pt x="12770" y="106857"/>
                </a:lnTo>
                <a:lnTo>
                  <a:pt x="15181" y="116006"/>
                </a:lnTo>
                <a:lnTo>
                  <a:pt x="20400" y="138871"/>
                </a:lnTo>
                <a:lnTo>
                  <a:pt x="23125" y="153540"/>
                </a:lnTo>
                <a:lnTo>
                  <a:pt x="28693" y="187620"/>
                </a:lnTo>
                <a:lnTo>
                  <a:pt x="29606" y="205090"/>
                </a:lnTo>
                <a:lnTo>
                  <a:pt x="29262" y="222452"/>
                </a:lnTo>
                <a:lnTo>
                  <a:pt x="28081" y="239741"/>
                </a:lnTo>
                <a:lnTo>
                  <a:pt x="27293" y="257935"/>
                </a:lnTo>
                <a:lnTo>
                  <a:pt x="26417" y="295930"/>
                </a:lnTo>
                <a:lnTo>
                  <a:pt x="27137" y="311587"/>
                </a:lnTo>
                <a:lnTo>
                  <a:pt x="28568" y="324882"/>
                </a:lnTo>
                <a:lnTo>
                  <a:pt x="30476" y="336603"/>
                </a:lnTo>
                <a:lnTo>
                  <a:pt x="31747" y="345369"/>
                </a:lnTo>
                <a:lnTo>
                  <a:pt x="32595" y="352166"/>
                </a:lnTo>
                <a:lnTo>
                  <a:pt x="3429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7"/>
          <p:cNvSpPr/>
          <p:nvPr/>
        </p:nvSpPr>
        <p:spPr>
          <a:xfrm>
            <a:off x="4470677" y="1380172"/>
            <a:ext cx="281346" cy="203284"/>
          </a:xfrm>
          <a:custGeom>
            <a:avLst/>
            <a:gdLst/>
            <a:ahLst/>
            <a:cxnLst/>
            <a:rect l="0" t="0" r="0" b="0"/>
            <a:pathLst>
              <a:path w="281346" h="203284">
                <a:moveTo>
                  <a:pt x="15598" y="0"/>
                </a:moveTo>
                <a:lnTo>
                  <a:pt x="24700" y="0"/>
                </a:lnTo>
                <a:lnTo>
                  <a:pt x="28333" y="953"/>
                </a:lnTo>
                <a:lnTo>
                  <a:pt x="34910" y="4551"/>
                </a:lnTo>
                <a:lnTo>
                  <a:pt x="37998" y="7796"/>
                </a:lnTo>
                <a:lnTo>
                  <a:pt x="41008" y="11865"/>
                </a:lnTo>
                <a:lnTo>
                  <a:pt x="43968" y="16483"/>
                </a:lnTo>
                <a:lnTo>
                  <a:pt x="45941" y="20513"/>
                </a:lnTo>
                <a:lnTo>
                  <a:pt x="47257" y="24153"/>
                </a:lnTo>
                <a:lnTo>
                  <a:pt x="48133" y="27532"/>
                </a:lnTo>
                <a:lnTo>
                  <a:pt x="48718" y="32642"/>
                </a:lnTo>
                <a:lnTo>
                  <a:pt x="49108" y="38907"/>
                </a:lnTo>
                <a:lnTo>
                  <a:pt x="49541" y="52534"/>
                </a:lnTo>
                <a:lnTo>
                  <a:pt x="49734" y="64941"/>
                </a:lnTo>
                <a:lnTo>
                  <a:pt x="48832" y="72822"/>
                </a:lnTo>
                <a:lnTo>
                  <a:pt x="47279" y="81885"/>
                </a:lnTo>
                <a:lnTo>
                  <a:pt x="45291" y="91738"/>
                </a:lnTo>
                <a:lnTo>
                  <a:pt x="43013" y="99259"/>
                </a:lnTo>
                <a:lnTo>
                  <a:pt x="40542" y="105225"/>
                </a:lnTo>
                <a:lnTo>
                  <a:pt x="37942" y="110155"/>
                </a:lnTo>
                <a:lnTo>
                  <a:pt x="16080" y="153500"/>
                </a:lnTo>
                <a:lnTo>
                  <a:pt x="10204" y="166151"/>
                </a:lnTo>
                <a:lnTo>
                  <a:pt x="6287" y="175537"/>
                </a:lnTo>
                <a:lnTo>
                  <a:pt x="3675" y="182747"/>
                </a:lnTo>
                <a:lnTo>
                  <a:pt x="1934" y="188507"/>
                </a:lnTo>
                <a:lnTo>
                  <a:pt x="774" y="193299"/>
                </a:lnTo>
                <a:lnTo>
                  <a:pt x="0" y="197446"/>
                </a:lnTo>
                <a:lnTo>
                  <a:pt x="1389" y="200210"/>
                </a:lnTo>
                <a:lnTo>
                  <a:pt x="4221" y="202054"/>
                </a:lnTo>
                <a:lnTo>
                  <a:pt x="8013" y="203283"/>
                </a:lnTo>
                <a:lnTo>
                  <a:pt x="11494" y="203149"/>
                </a:lnTo>
                <a:lnTo>
                  <a:pt x="14767" y="202108"/>
                </a:lnTo>
                <a:lnTo>
                  <a:pt x="17901" y="200461"/>
                </a:lnTo>
                <a:lnTo>
                  <a:pt x="26464" y="198631"/>
                </a:lnTo>
                <a:lnTo>
                  <a:pt x="95240" y="191469"/>
                </a:lnTo>
                <a:lnTo>
                  <a:pt x="108697" y="190511"/>
                </a:lnTo>
                <a:lnTo>
                  <a:pt x="120526" y="189872"/>
                </a:lnTo>
                <a:lnTo>
                  <a:pt x="140795" y="186589"/>
                </a:lnTo>
                <a:lnTo>
                  <a:pt x="166690" y="181543"/>
                </a:lnTo>
                <a:lnTo>
                  <a:pt x="196336" y="175321"/>
                </a:lnTo>
                <a:lnTo>
                  <a:pt x="218957" y="169268"/>
                </a:lnTo>
                <a:lnTo>
                  <a:pt x="236896" y="163328"/>
                </a:lnTo>
                <a:lnTo>
                  <a:pt x="251712" y="157463"/>
                </a:lnTo>
                <a:lnTo>
                  <a:pt x="261589" y="152600"/>
                </a:lnTo>
                <a:lnTo>
                  <a:pt x="268175" y="148406"/>
                </a:lnTo>
                <a:lnTo>
                  <a:pt x="281345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8"/>
          <p:cNvSpPr/>
          <p:nvPr/>
        </p:nvSpPr>
        <p:spPr>
          <a:xfrm>
            <a:off x="4666297" y="1381548"/>
            <a:ext cx="51436" cy="452967"/>
          </a:xfrm>
          <a:custGeom>
            <a:avLst/>
            <a:gdLst/>
            <a:ahLst/>
            <a:cxnLst/>
            <a:rect l="0" t="0" r="0" b="0"/>
            <a:pathLst>
              <a:path w="51436" h="452967">
                <a:moveTo>
                  <a:pt x="51435" y="15769"/>
                </a:moveTo>
                <a:lnTo>
                  <a:pt x="51435" y="2117"/>
                </a:lnTo>
                <a:lnTo>
                  <a:pt x="50483" y="0"/>
                </a:lnTo>
                <a:lnTo>
                  <a:pt x="48895" y="494"/>
                </a:lnTo>
                <a:lnTo>
                  <a:pt x="46885" y="2728"/>
                </a:lnTo>
                <a:lnTo>
                  <a:pt x="45544" y="5170"/>
                </a:lnTo>
                <a:lnTo>
                  <a:pt x="44054" y="10423"/>
                </a:lnTo>
                <a:lnTo>
                  <a:pt x="38665" y="32388"/>
                </a:lnTo>
                <a:lnTo>
                  <a:pt x="37206" y="43994"/>
                </a:lnTo>
                <a:lnTo>
                  <a:pt x="36234" y="57446"/>
                </a:lnTo>
                <a:lnTo>
                  <a:pt x="35586" y="72128"/>
                </a:lnTo>
                <a:lnTo>
                  <a:pt x="34866" y="103683"/>
                </a:lnTo>
                <a:lnTo>
                  <a:pt x="34674" y="120098"/>
                </a:lnTo>
                <a:lnTo>
                  <a:pt x="33594" y="142472"/>
                </a:lnTo>
                <a:lnTo>
                  <a:pt x="28474" y="220951"/>
                </a:lnTo>
                <a:lnTo>
                  <a:pt x="26943" y="256821"/>
                </a:lnTo>
                <a:lnTo>
                  <a:pt x="26080" y="293884"/>
                </a:lnTo>
                <a:lnTo>
                  <a:pt x="25007" y="304049"/>
                </a:lnTo>
                <a:lnTo>
                  <a:pt x="23339" y="313683"/>
                </a:lnTo>
                <a:lnTo>
                  <a:pt x="21274" y="322964"/>
                </a:lnTo>
                <a:lnTo>
                  <a:pt x="18945" y="339628"/>
                </a:lnTo>
                <a:lnTo>
                  <a:pt x="13818" y="386084"/>
                </a:lnTo>
                <a:lnTo>
                  <a:pt x="10904" y="416256"/>
                </a:lnTo>
                <a:lnTo>
                  <a:pt x="10127" y="425635"/>
                </a:lnTo>
                <a:lnTo>
                  <a:pt x="8656" y="431888"/>
                </a:lnTo>
                <a:lnTo>
                  <a:pt x="6723" y="436057"/>
                </a:lnTo>
                <a:lnTo>
                  <a:pt x="4483" y="438836"/>
                </a:lnTo>
                <a:lnTo>
                  <a:pt x="2988" y="441641"/>
                </a:lnTo>
                <a:lnTo>
                  <a:pt x="1992" y="444464"/>
                </a:lnTo>
                <a:lnTo>
                  <a:pt x="0" y="4529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9"/>
          <p:cNvSpPr/>
          <p:nvPr/>
        </p:nvSpPr>
        <p:spPr>
          <a:xfrm>
            <a:off x="1211579" y="2100262"/>
            <a:ext cx="368619" cy="102871"/>
          </a:xfrm>
          <a:custGeom>
            <a:avLst/>
            <a:gdLst/>
            <a:ahLst/>
            <a:cxnLst/>
            <a:rect l="0" t="0" r="0" b="0"/>
            <a:pathLst>
              <a:path w="368619" h="102871">
                <a:moveTo>
                  <a:pt x="0" y="102870"/>
                </a:moveTo>
                <a:lnTo>
                  <a:pt x="4551" y="89218"/>
                </a:lnTo>
                <a:lnTo>
                  <a:pt x="6844" y="85196"/>
                </a:lnTo>
                <a:lnTo>
                  <a:pt x="9326" y="82515"/>
                </a:lnTo>
                <a:lnTo>
                  <a:pt x="11932" y="80727"/>
                </a:lnTo>
                <a:lnTo>
                  <a:pt x="20337" y="78583"/>
                </a:lnTo>
                <a:lnTo>
                  <a:pt x="32609" y="76201"/>
                </a:lnTo>
                <a:lnTo>
                  <a:pt x="47457" y="73661"/>
                </a:lnTo>
                <a:lnTo>
                  <a:pt x="59260" y="71015"/>
                </a:lnTo>
                <a:lnTo>
                  <a:pt x="69035" y="68298"/>
                </a:lnTo>
                <a:lnTo>
                  <a:pt x="128615" y="48561"/>
                </a:lnTo>
                <a:lnTo>
                  <a:pt x="142893" y="44757"/>
                </a:lnTo>
                <a:lnTo>
                  <a:pt x="181618" y="35449"/>
                </a:lnTo>
                <a:lnTo>
                  <a:pt x="197279" y="32205"/>
                </a:lnTo>
                <a:lnTo>
                  <a:pt x="209625" y="30043"/>
                </a:lnTo>
                <a:lnTo>
                  <a:pt x="219760" y="28601"/>
                </a:lnTo>
                <a:lnTo>
                  <a:pt x="243721" y="24459"/>
                </a:lnTo>
                <a:lnTo>
                  <a:pt x="256779" y="22021"/>
                </a:lnTo>
                <a:lnTo>
                  <a:pt x="271198" y="20396"/>
                </a:lnTo>
                <a:lnTo>
                  <a:pt x="286526" y="19312"/>
                </a:lnTo>
                <a:lnTo>
                  <a:pt x="302460" y="18590"/>
                </a:lnTo>
                <a:lnTo>
                  <a:pt x="314988" y="17156"/>
                </a:lnTo>
                <a:lnTo>
                  <a:pt x="325245" y="15247"/>
                </a:lnTo>
                <a:lnTo>
                  <a:pt x="333987" y="13022"/>
                </a:lnTo>
                <a:lnTo>
                  <a:pt x="340768" y="11539"/>
                </a:lnTo>
                <a:lnTo>
                  <a:pt x="350843" y="9891"/>
                </a:lnTo>
                <a:lnTo>
                  <a:pt x="357319" y="8963"/>
                </a:lnTo>
                <a:lnTo>
                  <a:pt x="361374" y="6206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40"/>
          <p:cNvSpPr/>
          <p:nvPr/>
        </p:nvSpPr>
        <p:spPr>
          <a:xfrm>
            <a:off x="1683930" y="1945957"/>
            <a:ext cx="273168" cy="348540"/>
          </a:xfrm>
          <a:custGeom>
            <a:avLst/>
            <a:gdLst/>
            <a:ahLst/>
            <a:cxnLst/>
            <a:rect l="0" t="0" r="0" b="0"/>
            <a:pathLst>
              <a:path w="273168" h="348540">
                <a:moveTo>
                  <a:pt x="59145" y="0"/>
                </a:moveTo>
                <a:lnTo>
                  <a:pt x="59145" y="13653"/>
                </a:lnTo>
                <a:lnTo>
                  <a:pt x="58192" y="19579"/>
                </a:lnTo>
                <a:lnTo>
                  <a:pt x="56604" y="25435"/>
                </a:lnTo>
                <a:lnTo>
                  <a:pt x="54594" y="31244"/>
                </a:lnTo>
                <a:lnTo>
                  <a:pt x="51348" y="38927"/>
                </a:lnTo>
                <a:lnTo>
                  <a:pt x="47279" y="47859"/>
                </a:lnTo>
                <a:lnTo>
                  <a:pt x="31612" y="80468"/>
                </a:lnTo>
                <a:lnTo>
                  <a:pt x="22306" y="99302"/>
                </a:lnTo>
                <a:lnTo>
                  <a:pt x="18393" y="108111"/>
                </a:lnTo>
                <a:lnTo>
                  <a:pt x="8965" y="130599"/>
                </a:lnTo>
                <a:lnTo>
                  <a:pt x="5689" y="143264"/>
                </a:lnTo>
                <a:lnTo>
                  <a:pt x="3505" y="156469"/>
                </a:lnTo>
                <a:lnTo>
                  <a:pt x="2049" y="170035"/>
                </a:lnTo>
                <a:lnTo>
                  <a:pt x="1078" y="183842"/>
                </a:lnTo>
                <a:lnTo>
                  <a:pt x="431" y="197809"/>
                </a:lnTo>
                <a:lnTo>
                  <a:pt x="0" y="211882"/>
                </a:lnTo>
                <a:lnTo>
                  <a:pt x="665" y="224122"/>
                </a:lnTo>
                <a:lnTo>
                  <a:pt x="2060" y="235140"/>
                </a:lnTo>
                <a:lnTo>
                  <a:pt x="3944" y="245343"/>
                </a:lnTo>
                <a:lnTo>
                  <a:pt x="6151" y="254049"/>
                </a:lnTo>
                <a:lnTo>
                  <a:pt x="8576" y="261759"/>
                </a:lnTo>
                <a:lnTo>
                  <a:pt x="11144" y="268803"/>
                </a:lnTo>
                <a:lnTo>
                  <a:pt x="14762" y="274452"/>
                </a:lnTo>
                <a:lnTo>
                  <a:pt x="19079" y="279171"/>
                </a:lnTo>
                <a:lnTo>
                  <a:pt x="23861" y="283269"/>
                </a:lnTo>
                <a:lnTo>
                  <a:pt x="28955" y="286953"/>
                </a:lnTo>
                <a:lnTo>
                  <a:pt x="34256" y="290362"/>
                </a:lnTo>
                <a:lnTo>
                  <a:pt x="39694" y="293588"/>
                </a:lnTo>
                <a:lnTo>
                  <a:pt x="45225" y="296690"/>
                </a:lnTo>
                <a:lnTo>
                  <a:pt x="56451" y="302677"/>
                </a:lnTo>
                <a:lnTo>
                  <a:pt x="64016" y="305607"/>
                </a:lnTo>
                <a:lnTo>
                  <a:pt x="72870" y="308513"/>
                </a:lnTo>
                <a:lnTo>
                  <a:pt x="82582" y="311403"/>
                </a:lnTo>
                <a:lnTo>
                  <a:pt x="91914" y="313330"/>
                </a:lnTo>
                <a:lnTo>
                  <a:pt x="100994" y="314614"/>
                </a:lnTo>
                <a:lnTo>
                  <a:pt x="109904" y="315470"/>
                </a:lnTo>
                <a:lnTo>
                  <a:pt x="117749" y="316041"/>
                </a:lnTo>
                <a:lnTo>
                  <a:pt x="124884" y="316421"/>
                </a:lnTo>
                <a:lnTo>
                  <a:pt x="137892" y="316844"/>
                </a:lnTo>
                <a:lnTo>
                  <a:pt x="161765" y="317116"/>
                </a:lnTo>
                <a:lnTo>
                  <a:pt x="167563" y="317138"/>
                </a:lnTo>
                <a:lnTo>
                  <a:pt x="173334" y="316201"/>
                </a:lnTo>
                <a:lnTo>
                  <a:pt x="179086" y="314623"/>
                </a:lnTo>
                <a:lnTo>
                  <a:pt x="184825" y="312618"/>
                </a:lnTo>
                <a:lnTo>
                  <a:pt x="189604" y="310330"/>
                </a:lnTo>
                <a:lnTo>
                  <a:pt x="197454" y="305247"/>
                </a:lnTo>
                <a:lnTo>
                  <a:pt x="202786" y="302558"/>
                </a:lnTo>
                <a:lnTo>
                  <a:pt x="209198" y="299813"/>
                </a:lnTo>
                <a:lnTo>
                  <a:pt x="216330" y="297030"/>
                </a:lnTo>
                <a:lnTo>
                  <a:pt x="222037" y="294223"/>
                </a:lnTo>
                <a:lnTo>
                  <a:pt x="226795" y="291399"/>
                </a:lnTo>
                <a:lnTo>
                  <a:pt x="230919" y="288563"/>
                </a:lnTo>
                <a:lnTo>
                  <a:pt x="235573" y="285721"/>
                </a:lnTo>
                <a:lnTo>
                  <a:pt x="240581" y="282873"/>
                </a:lnTo>
                <a:lnTo>
                  <a:pt x="245825" y="280022"/>
                </a:lnTo>
                <a:lnTo>
                  <a:pt x="251225" y="276216"/>
                </a:lnTo>
                <a:lnTo>
                  <a:pt x="256731" y="271774"/>
                </a:lnTo>
                <a:lnTo>
                  <a:pt x="262306" y="266908"/>
                </a:lnTo>
                <a:lnTo>
                  <a:pt x="266023" y="260806"/>
                </a:lnTo>
                <a:lnTo>
                  <a:pt x="268501" y="253881"/>
                </a:lnTo>
                <a:lnTo>
                  <a:pt x="270153" y="246406"/>
                </a:lnTo>
                <a:lnTo>
                  <a:pt x="271988" y="235561"/>
                </a:lnTo>
                <a:lnTo>
                  <a:pt x="273167" y="225389"/>
                </a:lnTo>
                <a:lnTo>
                  <a:pt x="272311" y="223602"/>
                </a:lnTo>
                <a:lnTo>
                  <a:pt x="268820" y="219076"/>
                </a:lnTo>
                <a:lnTo>
                  <a:pt x="265603" y="217488"/>
                </a:lnTo>
                <a:lnTo>
                  <a:pt x="261554" y="216430"/>
                </a:lnTo>
                <a:lnTo>
                  <a:pt x="256949" y="215724"/>
                </a:lnTo>
                <a:lnTo>
                  <a:pt x="252927" y="216206"/>
                </a:lnTo>
                <a:lnTo>
                  <a:pt x="249293" y="217480"/>
                </a:lnTo>
                <a:lnTo>
                  <a:pt x="245917" y="219282"/>
                </a:lnTo>
                <a:lnTo>
                  <a:pt x="241762" y="220483"/>
                </a:lnTo>
                <a:lnTo>
                  <a:pt x="237087" y="221283"/>
                </a:lnTo>
                <a:lnTo>
                  <a:pt x="232066" y="221817"/>
                </a:lnTo>
                <a:lnTo>
                  <a:pt x="224907" y="224078"/>
                </a:lnTo>
                <a:lnTo>
                  <a:pt x="216326" y="227491"/>
                </a:lnTo>
                <a:lnTo>
                  <a:pt x="206795" y="231670"/>
                </a:lnTo>
                <a:lnTo>
                  <a:pt x="197583" y="236362"/>
                </a:lnTo>
                <a:lnTo>
                  <a:pt x="188584" y="241395"/>
                </a:lnTo>
                <a:lnTo>
                  <a:pt x="144509" y="267710"/>
                </a:lnTo>
                <a:lnTo>
                  <a:pt x="135104" y="273723"/>
                </a:lnTo>
                <a:lnTo>
                  <a:pt x="127882" y="278685"/>
                </a:lnTo>
                <a:lnTo>
                  <a:pt x="122114" y="282945"/>
                </a:lnTo>
                <a:lnTo>
                  <a:pt x="114459" y="290548"/>
                </a:lnTo>
                <a:lnTo>
                  <a:pt x="105546" y="300378"/>
                </a:lnTo>
                <a:lnTo>
                  <a:pt x="95794" y="311695"/>
                </a:lnTo>
                <a:lnTo>
                  <a:pt x="88340" y="319239"/>
                </a:lnTo>
                <a:lnTo>
                  <a:pt x="82418" y="324269"/>
                </a:lnTo>
                <a:lnTo>
                  <a:pt x="77518" y="327622"/>
                </a:lnTo>
                <a:lnTo>
                  <a:pt x="74251" y="331762"/>
                </a:lnTo>
                <a:lnTo>
                  <a:pt x="72073" y="336427"/>
                </a:lnTo>
                <a:lnTo>
                  <a:pt x="70621" y="341442"/>
                </a:lnTo>
                <a:lnTo>
                  <a:pt x="70605" y="344786"/>
                </a:lnTo>
                <a:lnTo>
                  <a:pt x="71548" y="347015"/>
                </a:lnTo>
                <a:lnTo>
                  <a:pt x="73128" y="348501"/>
                </a:lnTo>
                <a:lnTo>
                  <a:pt x="75134" y="348539"/>
                </a:lnTo>
                <a:lnTo>
                  <a:pt x="77425" y="347612"/>
                </a:lnTo>
                <a:lnTo>
                  <a:pt x="93434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41"/>
          <p:cNvSpPr/>
          <p:nvPr/>
        </p:nvSpPr>
        <p:spPr>
          <a:xfrm>
            <a:off x="1957387" y="1997467"/>
            <a:ext cx="316668" cy="257057"/>
          </a:xfrm>
          <a:custGeom>
            <a:avLst/>
            <a:gdLst/>
            <a:ahLst/>
            <a:cxnLst/>
            <a:rect l="0" t="0" r="0" b="0"/>
            <a:pathLst>
              <a:path w="316668" h="257057">
                <a:moveTo>
                  <a:pt x="0" y="59933"/>
                </a:moveTo>
                <a:lnTo>
                  <a:pt x="4551" y="50831"/>
                </a:lnTo>
                <a:lnTo>
                  <a:pt x="9325" y="43822"/>
                </a:lnTo>
                <a:lnTo>
                  <a:pt x="11932" y="40620"/>
                </a:lnTo>
                <a:lnTo>
                  <a:pt x="19908" y="34522"/>
                </a:lnTo>
                <a:lnTo>
                  <a:pt x="29803" y="28636"/>
                </a:lnTo>
                <a:lnTo>
                  <a:pt x="40551" y="22846"/>
                </a:lnTo>
                <a:lnTo>
                  <a:pt x="49894" y="19015"/>
                </a:lnTo>
                <a:lnTo>
                  <a:pt x="61838" y="14557"/>
                </a:lnTo>
                <a:lnTo>
                  <a:pt x="75515" y="9680"/>
                </a:lnTo>
                <a:lnTo>
                  <a:pt x="87491" y="6428"/>
                </a:lnTo>
                <a:lnTo>
                  <a:pt x="98332" y="4261"/>
                </a:lnTo>
                <a:lnTo>
                  <a:pt x="108417" y="2815"/>
                </a:lnTo>
                <a:lnTo>
                  <a:pt x="117998" y="1852"/>
                </a:lnTo>
                <a:lnTo>
                  <a:pt x="127243" y="1210"/>
                </a:lnTo>
                <a:lnTo>
                  <a:pt x="136264" y="781"/>
                </a:lnTo>
                <a:lnTo>
                  <a:pt x="153906" y="306"/>
                </a:lnTo>
                <a:lnTo>
                  <a:pt x="188516" y="0"/>
                </a:lnTo>
                <a:lnTo>
                  <a:pt x="195210" y="928"/>
                </a:lnTo>
                <a:lnTo>
                  <a:pt x="200625" y="2499"/>
                </a:lnTo>
                <a:lnTo>
                  <a:pt x="209182" y="6784"/>
                </a:lnTo>
                <a:lnTo>
                  <a:pt x="216160" y="11863"/>
                </a:lnTo>
                <a:lnTo>
                  <a:pt x="222436" y="17296"/>
                </a:lnTo>
                <a:lnTo>
                  <a:pt x="225443" y="20078"/>
                </a:lnTo>
                <a:lnTo>
                  <a:pt x="227448" y="22886"/>
                </a:lnTo>
                <a:lnTo>
                  <a:pt x="229675" y="28545"/>
                </a:lnTo>
                <a:lnTo>
                  <a:pt x="230666" y="34235"/>
                </a:lnTo>
                <a:lnTo>
                  <a:pt x="230930" y="37086"/>
                </a:lnTo>
                <a:lnTo>
                  <a:pt x="230153" y="39939"/>
                </a:lnTo>
                <a:lnTo>
                  <a:pt x="226750" y="45649"/>
                </a:lnTo>
                <a:lnTo>
                  <a:pt x="223557" y="49458"/>
                </a:lnTo>
                <a:lnTo>
                  <a:pt x="219523" y="53902"/>
                </a:lnTo>
                <a:lnTo>
                  <a:pt x="214929" y="58770"/>
                </a:lnTo>
                <a:lnTo>
                  <a:pt x="208056" y="64872"/>
                </a:lnTo>
                <a:lnTo>
                  <a:pt x="199664" y="71798"/>
                </a:lnTo>
                <a:lnTo>
                  <a:pt x="190259" y="79273"/>
                </a:lnTo>
                <a:lnTo>
                  <a:pt x="183037" y="85209"/>
                </a:lnTo>
                <a:lnTo>
                  <a:pt x="177270" y="90118"/>
                </a:lnTo>
                <a:lnTo>
                  <a:pt x="168322" y="98114"/>
                </a:lnTo>
                <a:lnTo>
                  <a:pt x="161169" y="104842"/>
                </a:lnTo>
                <a:lnTo>
                  <a:pt x="158881" y="107970"/>
                </a:lnTo>
                <a:lnTo>
                  <a:pt x="155661" y="115970"/>
                </a:lnTo>
                <a:lnTo>
                  <a:pt x="154908" y="118175"/>
                </a:lnTo>
                <a:lnTo>
                  <a:pt x="155659" y="119716"/>
                </a:lnTo>
                <a:lnTo>
                  <a:pt x="159034" y="123968"/>
                </a:lnTo>
                <a:lnTo>
                  <a:pt x="161268" y="125483"/>
                </a:lnTo>
                <a:lnTo>
                  <a:pt x="166290" y="127166"/>
                </a:lnTo>
                <a:lnTo>
                  <a:pt x="174472" y="128113"/>
                </a:lnTo>
                <a:lnTo>
                  <a:pt x="187715" y="128335"/>
                </a:lnTo>
                <a:lnTo>
                  <a:pt x="222711" y="128478"/>
                </a:lnTo>
                <a:lnTo>
                  <a:pt x="230389" y="129442"/>
                </a:lnTo>
                <a:lnTo>
                  <a:pt x="237413" y="131037"/>
                </a:lnTo>
                <a:lnTo>
                  <a:pt x="244000" y="133053"/>
                </a:lnTo>
                <a:lnTo>
                  <a:pt x="250297" y="135349"/>
                </a:lnTo>
                <a:lnTo>
                  <a:pt x="256399" y="137833"/>
                </a:lnTo>
                <a:lnTo>
                  <a:pt x="262373" y="140441"/>
                </a:lnTo>
                <a:lnTo>
                  <a:pt x="268261" y="142180"/>
                </a:lnTo>
                <a:lnTo>
                  <a:pt x="274090" y="143339"/>
                </a:lnTo>
                <a:lnTo>
                  <a:pt x="279882" y="144112"/>
                </a:lnTo>
                <a:lnTo>
                  <a:pt x="288857" y="147511"/>
                </a:lnTo>
                <a:lnTo>
                  <a:pt x="296021" y="152196"/>
                </a:lnTo>
                <a:lnTo>
                  <a:pt x="305409" y="160189"/>
                </a:lnTo>
                <a:lnTo>
                  <a:pt x="311315" y="165768"/>
                </a:lnTo>
                <a:lnTo>
                  <a:pt x="313271" y="169542"/>
                </a:lnTo>
                <a:lnTo>
                  <a:pt x="314575" y="173963"/>
                </a:lnTo>
                <a:lnTo>
                  <a:pt x="315444" y="178816"/>
                </a:lnTo>
                <a:lnTo>
                  <a:pt x="316410" y="186747"/>
                </a:lnTo>
                <a:lnTo>
                  <a:pt x="316667" y="190195"/>
                </a:lnTo>
                <a:lnTo>
                  <a:pt x="315886" y="193447"/>
                </a:lnTo>
                <a:lnTo>
                  <a:pt x="312479" y="199600"/>
                </a:lnTo>
                <a:lnTo>
                  <a:pt x="307790" y="205509"/>
                </a:lnTo>
                <a:lnTo>
                  <a:pt x="305206" y="208419"/>
                </a:lnTo>
                <a:lnTo>
                  <a:pt x="297254" y="214191"/>
                </a:lnTo>
                <a:lnTo>
                  <a:pt x="287370" y="219932"/>
                </a:lnTo>
                <a:lnTo>
                  <a:pt x="276628" y="225658"/>
                </a:lnTo>
                <a:lnTo>
                  <a:pt x="270144" y="228519"/>
                </a:lnTo>
                <a:lnTo>
                  <a:pt x="262963" y="231379"/>
                </a:lnTo>
                <a:lnTo>
                  <a:pt x="247365" y="237096"/>
                </a:lnTo>
                <a:lnTo>
                  <a:pt x="230908" y="242812"/>
                </a:lnTo>
                <a:lnTo>
                  <a:pt x="223471" y="245669"/>
                </a:lnTo>
                <a:lnTo>
                  <a:pt x="216608" y="248527"/>
                </a:lnTo>
                <a:lnTo>
                  <a:pt x="210128" y="251385"/>
                </a:lnTo>
                <a:lnTo>
                  <a:pt x="202950" y="253290"/>
                </a:lnTo>
                <a:lnTo>
                  <a:pt x="195308" y="254560"/>
                </a:lnTo>
                <a:lnTo>
                  <a:pt x="187355" y="255407"/>
                </a:lnTo>
                <a:lnTo>
                  <a:pt x="179196" y="255971"/>
                </a:lnTo>
                <a:lnTo>
                  <a:pt x="170899" y="256347"/>
                </a:lnTo>
                <a:lnTo>
                  <a:pt x="148109" y="256877"/>
                </a:lnTo>
                <a:lnTo>
                  <a:pt x="123342" y="257056"/>
                </a:lnTo>
                <a:lnTo>
                  <a:pt x="118423" y="256118"/>
                </a:lnTo>
                <a:lnTo>
                  <a:pt x="110417" y="252536"/>
                </a:lnTo>
                <a:lnTo>
                  <a:pt x="101144" y="250309"/>
                </a:lnTo>
                <a:lnTo>
                  <a:pt x="96005" y="249715"/>
                </a:lnTo>
                <a:lnTo>
                  <a:pt x="91626" y="248367"/>
                </a:lnTo>
                <a:lnTo>
                  <a:pt x="81864" y="242871"/>
                </a:lnTo>
                <a:lnTo>
                  <a:pt x="79247" y="241251"/>
                </a:lnTo>
                <a:lnTo>
                  <a:pt x="78549" y="238914"/>
                </a:lnTo>
                <a:lnTo>
                  <a:pt x="78083" y="235451"/>
                </a:lnTo>
                <a:lnTo>
                  <a:pt x="77152" y="2228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42"/>
          <p:cNvSpPr/>
          <p:nvPr/>
        </p:nvSpPr>
        <p:spPr>
          <a:xfrm>
            <a:off x="3869054" y="2117407"/>
            <a:ext cx="420054" cy="34291"/>
          </a:xfrm>
          <a:custGeom>
            <a:avLst/>
            <a:gdLst/>
            <a:ahLst/>
            <a:cxnLst/>
            <a:rect l="0" t="0" r="0" b="0"/>
            <a:pathLst>
              <a:path w="420054" h="34291">
                <a:moveTo>
                  <a:pt x="0" y="34290"/>
                </a:moveTo>
                <a:lnTo>
                  <a:pt x="13653" y="29739"/>
                </a:lnTo>
                <a:lnTo>
                  <a:pt x="18627" y="28399"/>
                </a:lnTo>
                <a:lnTo>
                  <a:pt x="22896" y="27505"/>
                </a:lnTo>
                <a:lnTo>
                  <a:pt x="33036" y="26512"/>
                </a:lnTo>
                <a:lnTo>
                  <a:pt x="50243" y="26071"/>
                </a:lnTo>
                <a:lnTo>
                  <a:pt x="124909" y="25749"/>
                </a:lnTo>
                <a:lnTo>
                  <a:pt x="134708" y="24786"/>
                </a:lnTo>
                <a:lnTo>
                  <a:pt x="144098" y="23191"/>
                </a:lnTo>
                <a:lnTo>
                  <a:pt x="153215" y="21176"/>
                </a:lnTo>
                <a:lnTo>
                  <a:pt x="162151" y="19832"/>
                </a:lnTo>
                <a:lnTo>
                  <a:pt x="170966" y="18937"/>
                </a:lnTo>
                <a:lnTo>
                  <a:pt x="179700" y="18339"/>
                </a:lnTo>
                <a:lnTo>
                  <a:pt x="293199" y="7977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43"/>
          <p:cNvSpPr/>
          <p:nvPr/>
        </p:nvSpPr>
        <p:spPr>
          <a:xfrm>
            <a:off x="4392759" y="1988820"/>
            <a:ext cx="222088" cy="360045"/>
          </a:xfrm>
          <a:custGeom>
            <a:avLst/>
            <a:gdLst/>
            <a:ahLst/>
            <a:cxnLst/>
            <a:rect l="0" t="0" r="0" b="0"/>
            <a:pathLst>
              <a:path w="222088" h="360045">
                <a:moveTo>
                  <a:pt x="110661" y="0"/>
                </a:moveTo>
                <a:lnTo>
                  <a:pt x="106110" y="4550"/>
                </a:lnTo>
                <a:lnTo>
                  <a:pt x="101336" y="11865"/>
                </a:lnTo>
                <a:lnTo>
                  <a:pt x="96039" y="20513"/>
                </a:lnTo>
                <a:lnTo>
                  <a:pt x="90509" y="27532"/>
                </a:lnTo>
                <a:lnTo>
                  <a:pt x="84877" y="36366"/>
                </a:lnTo>
                <a:lnTo>
                  <a:pt x="82042" y="41389"/>
                </a:lnTo>
                <a:lnTo>
                  <a:pt x="73811" y="57130"/>
                </a:lnTo>
                <a:lnTo>
                  <a:pt x="24284" y="155641"/>
                </a:lnTo>
                <a:lnTo>
                  <a:pt x="17834" y="171388"/>
                </a:lnTo>
                <a:lnTo>
                  <a:pt x="12581" y="186649"/>
                </a:lnTo>
                <a:lnTo>
                  <a:pt x="8127" y="201585"/>
                </a:lnTo>
                <a:lnTo>
                  <a:pt x="5157" y="214400"/>
                </a:lnTo>
                <a:lnTo>
                  <a:pt x="3177" y="225801"/>
                </a:lnTo>
                <a:lnTo>
                  <a:pt x="1858" y="236258"/>
                </a:lnTo>
                <a:lnTo>
                  <a:pt x="978" y="248946"/>
                </a:lnTo>
                <a:lnTo>
                  <a:pt x="391" y="263119"/>
                </a:lnTo>
                <a:lnTo>
                  <a:pt x="0" y="278282"/>
                </a:lnTo>
                <a:lnTo>
                  <a:pt x="1644" y="290296"/>
                </a:lnTo>
                <a:lnTo>
                  <a:pt x="4645" y="300211"/>
                </a:lnTo>
                <a:lnTo>
                  <a:pt x="12108" y="316307"/>
                </a:lnTo>
                <a:lnTo>
                  <a:pt x="18599" y="329811"/>
                </a:lnTo>
                <a:lnTo>
                  <a:pt x="21664" y="334174"/>
                </a:lnTo>
                <a:lnTo>
                  <a:pt x="24660" y="337082"/>
                </a:lnTo>
                <a:lnTo>
                  <a:pt x="31481" y="341267"/>
                </a:lnTo>
                <a:lnTo>
                  <a:pt x="40862" y="346301"/>
                </a:lnTo>
                <a:lnTo>
                  <a:pt x="45078" y="348977"/>
                </a:lnTo>
                <a:lnTo>
                  <a:pt x="48841" y="351714"/>
                </a:lnTo>
                <a:lnTo>
                  <a:pt x="52303" y="354491"/>
                </a:lnTo>
                <a:lnTo>
                  <a:pt x="57468" y="356342"/>
                </a:lnTo>
                <a:lnTo>
                  <a:pt x="63768" y="357576"/>
                </a:lnTo>
                <a:lnTo>
                  <a:pt x="70827" y="358399"/>
                </a:lnTo>
                <a:lnTo>
                  <a:pt x="77437" y="357995"/>
                </a:lnTo>
                <a:lnTo>
                  <a:pt x="83749" y="356773"/>
                </a:lnTo>
                <a:lnTo>
                  <a:pt x="89862" y="355006"/>
                </a:lnTo>
                <a:lnTo>
                  <a:pt x="95842" y="353828"/>
                </a:lnTo>
                <a:lnTo>
                  <a:pt x="101734" y="353043"/>
                </a:lnTo>
                <a:lnTo>
                  <a:pt x="107567" y="352519"/>
                </a:lnTo>
                <a:lnTo>
                  <a:pt x="113361" y="351218"/>
                </a:lnTo>
                <a:lnTo>
                  <a:pt x="119128" y="349397"/>
                </a:lnTo>
                <a:lnTo>
                  <a:pt x="124878" y="347231"/>
                </a:lnTo>
                <a:lnTo>
                  <a:pt x="132521" y="343882"/>
                </a:lnTo>
                <a:lnTo>
                  <a:pt x="151174" y="335081"/>
                </a:lnTo>
                <a:lnTo>
                  <a:pt x="173994" y="323967"/>
                </a:lnTo>
                <a:lnTo>
                  <a:pt x="179553" y="320753"/>
                </a:lnTo>
                <a:lnTo>
                  <a:pt x="184211" y="317658"/>
                </a:lnTo>
                <a:lnTo>
                  <a:pt x="188269" y="314642"/>
                </a:lnTo>
                <a:lnTo>
                  <a:pt x="192879" y="311678"/>
                </a:lnTo>
                <a:lnTo>
                  <a:pt x="197858" y="308750"/>
                </a:lnTo>
                <a:lnTo>
                  <a:pt x="203082" y="305846"/>
                </a:lnTo>
                <a:lnTo>
                  <a:pt x="207517" y="302957"/>
                </a:lnTo>
                <a:lnTo>
                  <a:pt x="211427" y="300079"/>
                </a:lnTo>
                <a:lnTo>
                  <a:pt x="214986" y="297207"/>
                </a:lnTo>
                <a:lnTo>
                  <a:pt x="217358" y="294341"/>
                </a:lnTo>
                <a:lnTo>
                  <a:pt x="218940" y="291477"/>
                </a:lnTo>
                <a:lnTo>
                  <a:pt x="220697" y="285755"/>
                </a:lnTo>
                <a:lnTo>
                  <a:pt x="221686" y="277179"/>
                </a:lnTo>
                <a:lnTo>
                  <a:pt x="221979" y="268605"/>
                </a:lnTo>
                <a:lnTo>
                  <a:pt x="222087" y="254317"/>
                </a:lnTo>
                <a:lnTo>
                  <a:pt x="221140" y="252412"/>
                </a:lnTo>
                <a:lnTo>
                  <a:pt x="219556" y="251142"/>
                </a:lnTo>
                <a:lnTo>
                  <a:pt x="214303" y="248778"/>
                </a:lnTo>
                <a:lnTo>
                  <a:pt x="205619" y="244553"/>
                </a:lnTo>
                <a:lnTo>
                  <a:pt x="201589" y="243045"/>
                </a:lnTo>
                <a:lnTo>
                  <a:pt x="197949" y="242040"/>
                </a:lnTo>
                <a:lnTo>
                  <a:pt x="191366" y="240923"/>
                </a:lnTo>
                <a:lnTo>
                  <a:pt x="185264" y="240427"/>
                </a:lnTo>
                <a:lnTo>
                  <a:pt x="181351" y="241247"/>
                </a:lnTo>
                <a:lnTo>
                  <a:pt x="176838" y="242746"/>
                </a:lnTo>
                <a:lnTo>
                  <a:pt x="171924" y="244698"/>
                </a:lnTo>
                <a:lnTo>
                  <a:pt x="164838" y="247904"/>
                </a:lnTo>
                <a:lnTo>
                  <a:pt x="131169" y="264198"/>
                </a:lnTo>
                <a:lnTo>
                  <a:pt x="70714" y="294295"/>
                </a:lnTo>
                <a:lnTo>
                  <a:pt x="64979" y="299067"/>
                </a:lnTo>
                <a:lnTo>
                  <a:pt x="59252" y="305105"/>
                </a:lnTo>
                <a:lnTo>
                  <a:pt x="53528" y="311988"/>
                </a:lnTo>
                <a:lnTo>
                  <a:pt x="48759" y="318482"/>
                </a:lnTo>
                <a:lnTo>
                  <a:pt x="44628" y="324716"/>
                </a:lnTo>
                <a:lnTo>
                  <a:pt x="40921" y="330777"/>
                </a:lnTo>
                <a:lnTo>
                  <a:pt x="38450" y="336723"/>
                </a:lnTo>
                <a:lnTo>
                  <a:pt x="36803" y="342592"/>
                </a:lnTo>
                <a:lnTo>
                  <a:pt x="35705" y="348409"/>
                </a:lnTo>
                <a:lnTo>
                  <a:pt x="36877" y="352288"/>
                </a:lnTo>
                <a:lnTo>
                  <a:pt x="39564" y="354873"/>
                </a:lnTo>
                <a:lnTo>
                  <a:pt x="50653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44"/>
          <p:cNvSpPr/>
          <p:nvPr/>
        </p:nvSpPr>
        <p:spPr>
          <a:xfrm>
            <a:off x="4700587" y="2058758"/>
            <a:ext cx="308450" cy="306781"/>
          </a:xfrm>
          <a:custGeom>
            <a:avLst/>
            <a:gdLst/>
            <a:ahLst/>
            <a:cxnLst/>
            <a:rect l="0" t="0" r="0" b="0"/>
            <a:pathLst>
              <a:path w="308450" h="306781">
                <a:moveTo>
                  <a:pt x="0" y="32931"/>
                </a:moveTo>
                <a:lnTo>
                  <a:pt x="0" y="23830"/>
                </a:lnTo>
                <a:lnTo>
                  <a:pt x="953" y="20196"/>
                </a:lnTo>
                <a:lnTo>
                  <a:pt x="4551" y="13619"/>
                </a:lnTo>
                <a:lnTo>
                  <a:pt x="8749" y="11484"/>
                </a:lnTo>
                <a:lnTo>
                  <a:pt x="14405" y="10061"/>
                </a:lnTo>
                <a:lnTo>
                  <a:pt x="21034" y="9112"/>
                </a:lnTo>
                <a:lnTo>
                  <a:pt x="27357" y="7527"/>
                </a:lnTo>
                <a:lnTo>
                  <a:pt x="33479" y="5517"/>
                </a:lnTo>
                <a:lnTo>
                  <a:pt x="39464" y="3226"/>
                </a:lnTo>
                <a:lnTo>
                  <a:pt x="46312" y="1698"/>
                </a:lnTo>
                <a:lnTo>
                  <a:pt x="53735" y="679"/>
                </a:lnTo>
                <a:lnTo>
                  <a:pt x="61540" y="0"/>
                </a:lnTo>
                <a:lnTo>
                  <a:pt x="73412" y="500"/>
                </a:lnTo>
                <a:lnTo>
                  <a:pt x="87994" y="1785"/>
                </a:lnTo>
                <a:lnTo>
                  <a:pt x="104383" y="3595"/>
                </a:lnTo>
                <a:lnTo>
                  <a:pt x="117213" y="4801"/>
                </a:lnTo>
                <a:lnTo>
                  <a:pt x="127672" y="5606"/>
                </a:lnTo>
                <a:lnTo>
                  <a:pt x="136550" y="6142"/>
                </a:lnTo>
                <a:lnTo>
                  <a:pt x="151494" y="6738"/>
                </a:lnTo>
                <a:lnTo>
                  <a:pt x="158146" y="6896"/>
                </a:lnTo>
                <a:lnTo>
                  <a:pt x="163533" y="7955"/>
                </a:lnTo>
                <a:lnTo>
                  <a:pt x="172059" y="11671"/>
                </a:lnTo>
                <a:lnTo>
                  <a:pt x="186765" y="19118"/>
                </a:lnTo>
                <a:lnTo>
                  <a:pt x="191185" y="22770"/>
                </a:lnTo>
                <a:lnTo>
                  <a:pt x="198636" y="31908"/>
                </a:lnTo>
                <a:lnTo>
                  <a:pt x="200051" y="36059"/>
                </a:lnTo>
                <a:lnTo>
                  <a:pt x="200042" y="39779"/>
                </a:lnTo>
                <a:lnTo>
                  <a:pt x="199084" y="43212"/>
                </a:lnTo>
                <a:lnTo>
                  <a:pt x="195480" y="49566"/>
                </a:lnTo>
                <a:lnTo>
                  <a:pt x="188095" y="58498"/>
                </a:lnTo>
                <a:lnTo>
                  <a:pt x="182658" y="65249"/>
                </a:lnTo>
                <a:lnTo>
                  <a:pt x="177066" y="74600"/>
                </a:lnTo>
                <a:lnTo>
                  <a:pt x="168866" y="82566"/>
                </a:lnTo>
                <a:lnTo>
                  <a:pt x="164013" y="86024"/>
                </a:lnTo>
                <a:lnTo>
                  <a:pt x="156015" y="90234"/>
                </a:lnTo>
                <a:lnTo>
                  <a:pt x="145920" y="94946"/>
                </a:lnTo>
                <a:lnTo>
                  <a:pt x="124861" y="104308"/>
                </a:lnTo>
                <a:lnTo>
                  <a:pt x="109151" y="111644"/>
                </a:lnTo>
                <a:lnTo>
                  <a:pt x="72523" y="129598"/>
                </a:lnTo>
                <a:lnTo>
                  <a:pt x="62636" y="134524"/>
                </a:lnTo>
                <a:lnTo>
                  <a:pt x="57950" y="137807"/>
                </a:lnTo>
                <a:lnTo>
                  <a:pt x="56731" y="139996"/>
                </a:lnTo>
                <a:lnTo>
                  <a:pt x="57823" y="141455"/>
                </a:lnTo>
                <a:lnTo>
                  <a:pt x="60456" y="142428"/>
                </a:lnTo>
                <a:lnTo>
                  <a:pt x="68462" y="143509"/>
                </a:lnTo>
                <a:lnTo>
                  <a:pt x="78026" y="143797"/>
                </a:lnTo>
                <a:lnTo>
                  <a:pt x="106434" y="144118"/>
                </a:lnTo>
                <a:lnTo>
                  <a:pt x="122391" y="145156"/>
                </a:lnTo>
                <a:lnTo>
                  <a:pt x="138744" y="146800"/>
                </a:lnTo>
                <a:lnTo>
                  <a:pt x="155361" y="148849"/>
                </a:lnTo>
                <a:lnTo>
                  <a:pt x="168344" y="150215"/>
                </a:lnTo>
                <a:lnTo>
                  <a:pt x="178904" y="151125"/>
                </a:lnTo>
                <a:lnTo>
                  <a:pt x="187849" y="151732"/>
                </a:lnTo>
                <a:lnTo>
                  <a:pt x="198575" y="154042"/>
                </a:lnTo>
                <a:lnTo>
                  <a:pt x="210489" y="157487"/>
                </a:lnTo>
                <a:lnTo>
                  <a:pt x="223193" y="161689"/>
                </a:lnTo>
                <a:lnTo>
                  <a:pt x="235473" y="166394"/>
                </a:lnTo>
                <a:lnTo>
                  <a:pt x="247470" y="171437"/>
                </a:lnTo>
                <a:lnTo>
                  <a:pt x="259277" y="176703"/>
                </a:lnTo>
                <a:lnTo>
                  <a:pt x="268101" y="181167"/>
                </a:lnTo>
                <a:lnTo>
                  <a:pt x="274937" y="185095"/>
                </a:lnTo>
                <a:lnTo>
                  <a:pt x="280446" y="188667"/>
                </a:lnTo>
                <a:lnTo>
                  <a:pt x="289108" y="195175"/>
                </a:lnTo>
                <a:lnTo>
                  <a:pt x="292751" y="198244"/>
                </a:lnTo>
                <a:lnTo>
                  <a:pt x="299339" y="206733"/>
                </a:lnTo>
                <a:lnTo>
                  <a:pt x="304490" y="215904"/>
                </a:lnTo>
                <a:lnTo>
                  <a:pt x="306779" y="223155"/>
                </a:lnTo>
                <a:lnTo>
                  <a:pt x="308067" y="232593"/>
                </a:lnTo>
                <a:lnTo>
                  <a:pt x="308449" y="241421"/>
                </a:lnTo>
                <a:lnTo>
                  <a:pt x="307551" y="244314"/>
                </a:lnTo>
                <a:lnTo>
                  <a:pt x="296664" y="263215"/>
                </a:lnTo>
                <a:lnTo>
                  <a:pt x="291236" y="271170"/>
                </a:lnTo>
                <a:lnTo>
                  <a:pt x="288455" y="274625"/>
                </a:lnTo>
                <a:lnTo>
                  <a:pt x="283743" y="277880"/>
                </a:lnTo>
                <a:lnTo>
                  <a:pt x="277744" y="281003"/>
                </a:lnTo>
                <a:lnTo>
                  <a:pt x="270888" y="284038"/>
                </a:lnTo>
                <a:lnTo>
                  <a:pt x="264412" y="286061"/>
                </a:lnTo>
                <a:lnTo>
                  <a:pt x="258190" y="287409"/>
                </a:lnTo>
                <a:lnTo>
                  <a:pt x="252136" y="288309"/>
                </a:lnTo>
                <a:lnTo>
                  <a:pt x="246196" y="289860"/>
                </a:lnTo>
                <a:lnTo>
                  <a:pt x="240331" y="291847"/>
                </a:lnTo>
                <a:lnTo>
                  <a:pt x="234516" y="294125"/>
                </a:lnTo>
                <a:lnTo>
                  <a:pt x="223019" y="296595"/>
                </a:lnTo>
                <a:lnTo>
                  <a:pt x="207734" y="299195"/>
                </a:lnTo>
                <a:lnTo>
                  <a:pt x="189924" y="301880"/>
                </a:lnTo>
                <a:lnTo>
                  <a:pt x="173289" y="303671"/>
                </a:lnTo>
                <a:lnTo>
                  <a:pt x="157436" y="304864"/>
                </a:lnTo>
                <a:lnTo>
                  <a:pt x="129027" y="306191"/>
                </a:lnTo>
                <a:lnTo>
                  <a:pt x="106875" y="306780"/>
                </a:lnTo>
                <a:lnTo>
                  <a:pt x="96967" y="305985"/>
                </a:lnTo>
                <a:lnTo>
                  <a:pt x="87505" y="304502"/>
                </a:lnTo>
                <a:lnTo>
                  <a:pt x="78339" y="302561"/>
                </a:lnTo>
                <a:lnTo>
                  <a:pt x="71276" y="301267"/>
                </a:lnTo>
                <a:lnTo>
                  <a:pt x="65615" y="300404"/>
                </a:lnTo>
                <a:lnTo>
                  <a:pt x="56785" y="299446"/>
                </a:lnTo>
                <a:lnTo>
                  <a:pt x="49685" y="299020"/>
                </a:lnTo>
                <a:lnTo>
                  <a:pt x="46458" y="297954"/>
                </a:lnTo>
                <a:lnTo>
                  <a:pt x="43355" y="296291"/>
                </a:lnTo>
                <a:lnTo>
                  <a:pt x="34290" y="2901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45"/>
          <p:cNvSpPr/>
          <p:nvPr/>
        </p:nvSpPr>
        <p:spPr>
          <a:xfrm>
            <a:off x="2728912" y="2572107"/>
            <a:ext cx="342665" cy="436841"/>
          </a:xfrm>
          <a:custGeom>
            <a:avLst/>
            <a:gdLst/>
            <a:ahLst/>
            <a:cxnLst/>
            <a:rect l="0" t="0" r="0" b="0"/>
            <a:pathLst>
              <a:path w="342665" h="436841">
                <a:moveTo>
                  <a:pt x="0" y="68223"/>
                </a:moveTo>
                <a:lnTo>
                  <a:pt x="38625" y="68223"/>
                </a:lnTo>
                <a:lnTo>
                  <a:pt x="45753" y="67270"/>
                </a:lnTo>
                <a:lnTo>
                  <a:pt x="53362" y="65682"/>
                </a:lnTo>
                <a:lnTo>
                  <a:pt x="61292" y="63672"/>
                </a:lnTo>
                <a:lnTo>
                  <a:pt x="68484" y="61378"/>
                </a:lnTo>
                <a:lnTo>
                  <a:pt x="75183" y="58897"/>
                </a:lnTo>
                <a:lnTo>
                  <a:pt x="81555" y="56291"/>
                </a:lnTo>
                <a:lnTo>
                  <a:pt x="88660" y="53600"/>
                </a:lnTo>
                <a:lnTo>
                  <a:pt x="104174" y="48071"/>
                </a:lnTo>
                <a:lnTo>
                  <a:pt x="154419" y="31062"/>
                </a:lnTo>
                <a:lnTo>
                  <a:pt x="211912" y="13397"/>
                </a:lnTo>
                <a:lnTo>
                  <a:pt x="230810" y="8812"/>
                </a:lnTo>
                <a:lnTo>
                  <a:pt x="247218" y="5756"/>
                </a:lnTo>
                <a:lnTo>
                  <a:pt x="261967" y="3718"/>
                </a:lnTo>
                <a:lnTo>
                  <a:pt x="273705" y="2359"/>
                </a:lnTo>
                <a:lnTo>
                  <a:pt x="283435" y="1454"/>
                </a:lnTo>
                <a:lnTo>
                  <a:pt x="291827" y="850"/>
                </a:lnTo>
                <a:lnTo>
                  <a:pt x="300278" y="447"/>
                </a:lnTo>
                <a:lnTo>
                  <a:pt x="317290" y="0"/>
                </a:lnTo>
                <a:lnTo>
                  <a:pt x="323922" y="834"/>
                </a:lnTo>
                <a:lnTo>
                  <a:pt x="333830" y="4300"/>
                </a:lnTo>
                <a:lnTo>
                  <a:pt x="336853" y="8462"/>
                </a:lnTo>
                <a:lnTo>
                  <a:pt x="340213" y="20707"/>
                </a:lnTo>
                <a:lnTo>
                  <a:pt x="341108" y="27973"/>
                </a:lnTo>
                <a:lnTo>
                  <a:pt x="341706" y="35675"/>
                </a:lnTo>
                <a:lnTo>
                  <a:pt x="342369" y="50899"/>
                </a:lnTo>
                <a:lnTo>
                  <a:pt x="342664" y="64016"/>
                </a:lnTo>
                <a:lnTo>
                  <a:pt x="340255" y="76195"/>
                </a:lnTo>
                <a:lnTo>
                  <a:pt x="338279" y="82110"/>
                </a:lnTo>
                <a:lnTo>
                  <a:pt x="336009" y="89864"/>
                </a:lnTo>
                <a:lnTo>
                  <a:pt x="330947" y="108638"/>
                </a:lnTo>
                <a:lnTo>
                  <a:pt x="328264" y="117074"/>
                </a:lnTo>
                <a:lnTo>
                  <a:pt x="325523" y="124603"/>
                </a:lnTo>
                <a:lnTo>
                  <a:pt x="322743" y="131527"/>
                </a:lnTo>
                <a:lnTo>
                  <a:pt x="319937" y="140905"/>
                </a:lnTo>
                <a:lnTo>
                  <a:pt x="317114" y="151920"/>
                </a:lnTo>
                <a:lnTo>
                  <a:pt x="314279" y="164026"/>
                </a:lnTo>
                <a:lnTo>
                  <a:pt x="311437" y="174954"/>
                </a:lnTo>
                <a:lnTo>
                  <a:pt x="308589" y="185097"/>
                </a:lnTo>
                <a:lnTo>
                  <a:pt x="305739" y="194716"/>
                </a:lnTo>
                <a:lnTo>
                  <a:pt x="287331" y="246045"/>
                </a:lnTo>
                <a:lnTo>
                  <a:pt x="247151" y="353115"/>
                </a:lnTo>
                <a:lnTo>
                  <a:pt x="240967" y="367688"/>
                </a:lnTo>
                <a:lnTo>
                  <a:pt x="235892" y="378356"/>
                </a:lnTo>
                <a:lnTo>
                  <a:pt x="231557" y="386421"/>
                </a:lnTo>
                <a:lnTo>
                  <a:pt x="228666" y="393702"/>
                </a:lnTo>
                <a:lnTo>
                  <a:pt x="225454" y="406873"/>
                </a:lnTo>
                <a:lnTo>
                  <a:pt x="223646" y="420447"/>
                </a:lnTo>
                <a:lnTo>
                  <a:pt x="222440" y="423054"/>
                </a:lnTo>
                <a:lnTo>
                  <a:pt x="220683" y="424792"/>
                </a:lnTo>
                <a:lnTo>
                  <a:pt x="218560" y="425950"/>
                </a:lnTo>
                <a:lnTo>
                  <a:pt x="218097" y="427675"/>
                </a:lnTo>
                <a:lnTo>
                  <a:pt x="218740" y="429778"/>
                </a:lnTo>
                <a:lnTo>
                  <a:pt x="222885" y="4368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6"/>
          <p:cNvSpPr/>
          <p:nvPr/>
        </p:nvSpPr>
        <p:spPr>
          <a:xfrm>
            <a:off x="3140392" y="2717482"/>
            <a:ext cx="282893" cy="300039"/>
          </a:xfrm>
          <a:custGeom>
            <a:avLst/>
            <a:gdLst/>
            <a:ahLst/>
            <a:cxnLst/>
            <a:rect l="0" t="0" r="0" b="0"/>
            <a:pathLst>
              <a:path w="282893" h="300039">
                <a:moveTo>
                  <a:pt x="0" y="0"/>
                </a:moveTo>
                <a:lnTo>
                  <a:pt x="0" y="31244"/>
                </a:lnTo>
                <a:lnTo>
                  <a:pt x="952" y="37975"/>
                </a:lnTo>
                <a:lnTo>
                  <a:pt x="2540" y="45319"/>
                </a:lnTo>
                <a:lnTo>
                  <a:pt x="4551" y="53073"/>
                </a:lnTo>
                <a:lnTo>
                  <a:pt x="6844" y="59194"/>
                </a:lnTo>
                <a:lnTo>
                  <a:pt x="11932" y="68536"/>
                </a:lnTo>
                <a:lnTo>
                  <a:pt x="14622" y="73313"/>
                </a:lnTo>
                <a:lnTo>
                  <a:pt x="20151" y="83701"/>
                </a:lnTo>
                <a:lnTo>
                  <a:pt x="25817" y="92948"/>
                </a:lnTo>
                <a:lnTo>
                  <a:pt x="42271" y="118463"/>
                </a:lnTo>
                <a:lnTo>
                  <a:pt x="51041" y="131363"/>
                </a:lnTo>
                <a:lnTo>
                  <a:pt x="68405" y="155856"/>
                </a:lnTo>
                <a:lnTo>
                  <a:pt x="75131" y="164864"/>
                </a:lnTo>
                <a:lnTo>
                  <a:pt x="80567" y="171822"/>
                </a:lnTo>
                <a:lnTo>
                  <a:pt x="85144" y="177413"/>
                </a:lnTo>
                <a:lnTo>
                  <a:pt x="90100" y="183045"/>
                </a:lnTo>
                <a:lnTo>
                  <a:pt x="95309" y="188705"/>
                </a:lnTo>
                <a:lnTo>
                  <a:pt x="100687" y="194384"/>
                </a:lnTo>
                <a:lnTo>
                  <a:pt x="108082" y="201027"/>
                </a:lnTo>
                <a:lnTo>
                  <a:pt x="116822" y="208313"/>
                </a:lnTo>
                <a:lnTo>
                  <a:pt x="126459" y="216028"/>
                </a:lnTo>
                <a:lnTo>
                  <a:pt x="154946" y="237300"/>
                </a:lnTo>
                <a:lnTo>
                  <a:pt x="171877" y="249640"/>
                </a:lnTo>
                <a:lnTo>
                  <a:pt x="186975" y="259772"/>
                </a:lnTo>
                <a:lnTo>
                  <a:pt x="200850" y="268431"/>
                </a:lnTo>
                <a:lnTo>
                  <a:pt x="213910" y="276109"/>
                </a:lnTo>
                <a:lnTo>
                  <a:pt x="225474" y="282180"/>
                </a:lnTo>
                <a:lnTo>
                  <a:pt x="236041" y="287180"/>
                </a:lnTo>
                <a:lnTo>
                  <a:pt x="245943" y="291466"/>
                </a:lnTo>
                <a:lnTo>
                  <a:pt x="253497" y="294323"/>
                </a:lnTo>
                <a:lnTo>
                  <a:pt x="259486" y="296228"/>
                </a:lnTo>
                <a:lnTo>
                  <a:pt x="264430" y="297498"/>
                </a:lnTo>
                <a:lnTo>
                  <a:pt x="272465" y="298909"/>
                </a:lnTo>
                <a:lnTo>
                  <a:pt x="282892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47"/>
          <p:cNvSpPr/>
          <p:nvPr/>
        </p:nvSpPr>
        <p:spPr>
          <a:xfrm>
            <a:off x="3088957" y="2726055"/>
            <a:ext cx="282894" cy="274321"/>
          </a:xfrm>
          <a:custGeom>
            <a:avLst/>
            <a:gdLst/>
            <a:ahLst/>
            <a:cxnLst/>
            <a:rect l="0" t="0" r="0" b="0"/>
            <a:pathLst>
              <a:path w="282894" h="274321">
                <a:moveTo>
                  <a:pt x="282893" y="0"/>
                </a:moveTo>
                <a:lnTo>
                  <a:pt x="263580" y="19312"/>
                </a:lnTo>
                <a:lnTo>
                  <a:pt x="260492" y="23352"/>
                </a:lnTo>
                <a:lnTo>
                  <a:pt x="257482" y="27950"/>
                </a:lnTo>
                <a:lnTo>
                  <a:pt x="254522" y="32921"/>
                </a:lnTo>
                <a:lnTo>
                  <a:pt x="251596" y="38140"/>
                </a:lnTo>
                <a:lnTo>
                  <a:pt x="245806" y="49018"/>
                </a:lnTo>
                <a:lnTo>
                  <a:pt x="241023" y="54586"/>
                </a:lnTo>
                <a:lnTo>
                  <a:pt x="234977" y="60203"/>
                </a:lnTo>
                <a:lnTo>
                  <a:pt x="228088" y="65853"/>
                </a:lnTo>
                <a:lnTo>
                  <a:pt x="221592" y="72477"/>
                </a:lnTo>
                <a:lnTo>
                  <a:pt x="215355" y="79750"/>
                </a:lnTo>
                <a:lnTo>
                  <a:pt x="209293" y="87457"/>
                </a:lnTo>
                <a:lnTo>
                  <a:pt x="200488" y="97357"/>
                </a:lnTo>
                <a:lnTo>
                  <a:pt x="178006" y="121057"/>
                </a:lnTo>
                <a:lnTo>
                  <a:pt x="134023" y="165726"/>
                </a:lnTo>
                <a:lnTo>
                  <a:pt x="118876" y="180016"/>
                </a:lnTo>
                <a:lnTo>
                  <a:pt x="104016" y="193353"/>
                </a:lnTo>
                <a:lnTo>
                  <a:pt x="77662" y="216427"/>
                </a:lnTo>
                <a:lnTo>
                  <a:pt x="59599" y="233032"/>
                </a:lnTo>
                <a:lnTo>
                  <a:pt x="52115" y="239175"/>
                </a:lnTo>
                <a:lnTo>
                  <a:pt x="45221" y="244222"/>
                </a:lnTo>
                <a:lnTo>
                  <a:pt x="38720" y="248539"/>
                </a:lnTo>
                <a:lnTo>
                  <a:pt x="33433" y="252370"/>
                </a:lnTo>
                <a:lnTo>
                  <a:pt x="25019" y="259167"/>
                </a:lnTo>
                <a:lnTo>
                  <a:pt x="18105" y="26536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8"/>
          <p:cNvSpPr/>
          <p:nvPr/>
        </p:nvSpPr>
        <p:spPr>
          <a:xfrm>
            <a:off x="3594734" y="2777489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0"/>
                </a:moveTo>
                <a:lnTo>
                  <a:pt x="9103" y="4552"/>
                </a:lnTo>
                <a:lnTo>
                  <a:pt x="12736" y="5892"/>
                </a:lnTo>
                <a:lnTo>
                  <a:pt x="16111" y="6786"/>
                </a:lnTo>
                <a:lnTo>
                  <a:pt x="19313" y="7381"/>
                </a:lnTo>
                <a:lnTo>
                  <a:pt x="23353" y="7779"/>
                </a:lnTo>
                <a:lnTo>
                  <a:pt x="27952" y="8044"/>
                </a:lnTo>
                <a:lnTo>
                  <a:pt x="32922" y="8220"/>
                </a:lnTo>
                <a:lnTo>
                  <a:pt x="89977" y="8468"/>
                </a:lnTo>
                <a:lnTo>
                  <a:pt x="115229" y="7551"/>
                </a:lnTo>
                <a:lnTo>
                  <a:pt x="141590" y="5987"/>
                </a:lnTo>
                <a:lnTo>
                  <a:pt x="168688" y="3991"/>
                </a:lnTo>
                <a:lnTo>
                  <a:pt x="190564" y="3613"/>
                </a:lnTo>
                <a:lnTo>
                  <a:pt x="208958" y="4314"/>
                </a:lnTo>
                <a:lnTo>
                  <a:pt x="26574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9"/>
          <p:cNvSpPr/>
          <p:nvPr/>
        </p:nvSpPr>
        <p:spPr>
          <a:xfrm>
            <a:off x="3526154" y="2888932"/>
            <a:ext cx="351474" cy="34291"/>
          </a:xfrm>
          <a:custGeom>
            <a:avLst/>
            <a:gdLst/>
            <a:ahLst/>
            <a:cxnLst/>
            <a:rect l="0" t="0" r="0" b="0"/>
            <a:pathLst>
              <a:path w="351474" h="34291">
                <a:moveTo>
                  <a:pt x="0" y="34290"/>
                </a:moveTo>
                <a:lnTo>
                  <a:pt x="13653" y="29739"/>
                </a:lnTo>
                <a:lnTo>
                  <a:pt x="21484" y="27446"/>
                </a:lnTo>
                <a:lnTo>
                  <a:pt x="40347" y="22358"/>
                </a:lnTo>
                <a:lnTo>
                  <a:pt x="49758" y="20621"/>
                </a:lnTo>
                <a:lnTo>
                  <a:pt x="58890" y="19462"/>
                </a:lnTo>
                <a:lnTo>
                  <a:pt x="67835" y="18690"/>
                </a:lnTo>
                <a:lnTo>
                  <a:pt x="76656" y="18175"/>
                </a:lnTo>
                <a:lnTo>
                  <a:pt x="94077" y="17603"/>
                </a:lnTo>
                <a:lnTo>
                  <a:pt x="131664" y="14809"/>
                </a:lnTo>
                <a:lnTo>
                  <a:pt x="156356" y="12730"/>
                </a:lnTo>
                <a:lnTo>
                  <a:pt x="181390" y="11344"/>
                </a:lnTo>
                <a:lnTo>
                  <a:pt x="232066" y="9805"/>
                </a:lnTo>
                <a:lnTo>
                  <a:pt x="254723" y="8441"/>
                </a:lnTo>
                <a:lnTo>
                  <a:pt x="275543" y="6580"/>
                </a:lnTo>
                <a:lnTo>
                  <a:pt x="310106" y="2925"/>
                </a:lnTo>
                <a:lnTo>
                  <a:pt x="321990" y="1950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50"/>
          <p:cNvSpPr/>
          <p:nvPr/>
        </p:nvSpPr>
        <p:spPr>
          <a:xfrm>
            <a:off x="4109084" y="2871787"/>
            <a:ext cx="334329" cy="8574"/>
          </a:xfrm>
          <a:custGeom>
            <a:avLst/>
            <a:gdLst/>
            <a:ahLst/>
            <a:cxnLst/>
            <a:rect l="0" t="0" r="0" b="0"/>
            <a:pathLst>
              <a:path w="334329" h="8574">
                <a:moveTo>
                  <a:pt x="0" y="0"/>
                </a:moveTo>
                <a:lnTo>
                  <a:pt x="66682" y="0"/>
                </a:lnTo>
                <a:lnTo>
                  <a:pt x="75887" y="953"/>
                </a:lnTo>
                <a:lnTo>
                  <a:pt x="84882" y="2540"/>
                </a:lnTo>
                <a:lnTo>
                  <a:pt x="93735" y="4551"/>
                </a:lnTo>
                <a:lnTo>
                  <a:pt x="101543" y="5892"/>
                </a:lnTo>
                <a:lnTo>
                  <a:pt x="108653" y="6785"/>
                </a:lnTo>
                <a:lnTo>
                  <a:pt x="115298" y="7381"/>
                </a:lnTo>
                <a:lnTo>
                  <a:pt x="134968" y="6826"/>
                </a:lnTo>
                <a:lnTo>
                  <a:pt x="197463" y="3669"/>
                </a:lnTo>
                <a:lnTo>
                  <a:pt x="222130" y="3398"/>
                </a:lnTo>
                <a:lnTo>
                  <a:pt x="33432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51"/>
          <p:cNvSpPr/>
          <p:nvPr/>
        </p:nvSpPr>
        <p:spPr>
          <a:xfrm>
            <a:off x="4426267" y="2676305"/>
            <a:ext cx="342376" cy="366933"/>
          </a:xfrm>
          <a:custGeom>
            <a:avLst/>
            <a:gdLst/>
            <a:ahLst/>
            <a:cxnLst/>
            <a:rect l="0" t="0" r="0" b="0"/>
            <a:pathLst>
              <a:path w="342376" h="366933">
                <a:moveTo>
                  <a:pt x="0" y="49750"/>
                </a:moveTo>
                <a:lnTo>
                  <a:pt x="9102" y="40648"/>
                </a:lnTo>
                <a:lnTo>
                  <a:pt x="13688" y="37967"/>
                </a:lnTo>
                <a:lnTo>
                  <a:pt x="23864" y="34988"/>
                </a:lnTo>
                <a:lnTo>
                  <a:pt x="30197" y="33241"/>
                </a:lnTo>
                <a:lnTo>
                  <a:pt x="44853" y="28760"/>
                </a:lnTo>
                <a:lnTo>
                  <a:pt x="54668" y="26231"/>
                </a:lnTo>
                <a:lnTo>
                  <a:pt x="78272" y="20882"/>
                </a:lnTo>
                <a:lnTo>
                  <a:pt x="118336" y="12515"/>
                </a:lnTo>
                <a:lnTo>
                  <a:pt x="136040" y="9687"/>
                </a:lnTo>
                <a:lnTo>
                  <a:pt x="178573" y="4004"/>
                </a:lnTo>
                <a:lnTo>
                  <a:pt x="198106" y="2107"/>
                </a:lnTo>
                <a:lnTo>
                  <a:pt x="215891" y="843"/>
                </a:lnTo>
                <a:lnTo>
                  <a:pt x="232510" y="0"/>
                </a:lnTo>
                <a:lnTo>
                  <a:pt x="247399" y="391"/>
                </a:lnTo>
                <a:lnTo>
                  <a:pt x="261135" y="1604"/>
                </a:lnTo>
                <a:lnTo>
                  <a:pt x="274103" y="3365"/>
                </a:lnTo>
                <a:lnTo>
                  <a:pt x="284653" y="5492"/>
                </a:lnTo>
                <a:lnTo>
                  <a:pt x="293591" y="7862"/>
                </a:lnTo>
                <a:lnTo>
                  <a:pt x="301455" y="10394"/>
                </a:lnTo>
                <a:lnTo>
                  <a:pt x="307650" y="12083"/>
                </a:lnTo>
                <a:lnTo>
                  <a:pt x="317073" y="13959"/>
                </a:lnTo>
                <a:lnTo>
                  <a:pt x="320920" y="16364"/>
                </a:lnTo>
                <a:lnTo>
                  <a:pt x="327733" y="24116"/>
                </a:lnTo>
                <a:lnTo>
                  <a:pt x="336925" y="34640"/>
                </a:lnTo>
                <a:lnTo>
                  <a:pt x="338916" y="38724"/>
                </a:lnTo>
                <a:lnTo>
                  <a:pt x="341129" y="48342"/>
                </a:lnTo>
                <a:lnTo>
                  <a:pt x="342113" y="56426"/>
                </a:lnTo>
                <a:lnTo>
                  <a:pt x="342375" y="59916"/>
                </a:lnTo>
                <a:lnTo>
                  <a:pt x="340645" y="67004"/>
                </a:lnTo>
                <a:lnTo>
                  <a:pt x="337587" y="76493"/>
                </a:lnTo>
                <a:lnTo>
                  <a:pt x="333643" y="87581"/>
                </a:lnTo>
                <a:lnTo>
                  <a:pt x="330061" y="98783"/>
                </a:lnTo>
                <a:lnTo>
                  <a:pt x="326721" y="110061"/>
                </a:lnTo>
                <a:lnTo>
                  <a:pt x="323542" y="121390"/>
                </a:lnTo>
                <a:lnTo>
                  <a:pt x="316659" y="139420"/>
                </a:lnTo>
                <a:lnTo>
                  <a:pt x="296312" y="187393"/>
                </a:lnTo>
                <a:lnTo>
                  <a:pt x="288029" y="208187"/>
                </a:lnTo>
                <a:lnTo>
                  <a:pt x="281554" y="225859"/>
                </a:lnTo>
                <a:lnTo>
                  <a:pt x="276286" y="241451"/>
                </a:lnTo>
                <a:lnTo>
                  <a:pt x="271821" y="257561"/>
                </a:lnTo>
                <a:lnTo>
                  <a:pt x="267891" y="274015"/>
                </a:lnTo>
                <a:lnTo>
                  <a:pt x="264319" y="290700"/>
                </a:lnTo>
                <a:lnTo>
                  <a:pt x="260985" y="304681"/>
                </a:lnTo>
                <a:lnTo>
                  <a:pt x="257810" y="316859"/>
                </a:lnTo>
                <a:lnTo>
                  <a:pt x="248603" y="3669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52"/>
          <p:cNvSpPr/>
          <p:nvPr/>
        </p:nvSpPr>
        <p:spPr>
          <a:xfrm>
            <a:off x="4846320" y="2623678"/>
            <a:ext cx="342360" cy="428133"/>
          </a:xfrm>
          <a:custGeom>
            <a:avLst/>
            <a:gdLst/>
            <a:ahLst/>
            <a:cxnLst/>
            <a:rect l="0" t="0" r="0" b="0"/>
            <a:pathLst>
              <a:path w="342360" h="428133">
                <a:moveTo>
                  <a:pt x="0" y="68086"/>
                </a:moveTo>
                <a:lnTo>
                  <a:pt x="9101" y="54434"/>
                </a:lnTo>
                <a:lnTo>
                  <a:pt x="19312" y="41393"/>
                </a:lnTo>
                <a:lnTo>
                  <a:pt x="27951" y="34633"/>
                </a:lnTo>
                <a:lnTo>
                  <a:pt x="32921" y="31496"/>
                </a:lnTo>
                <a:lnTo>
                  <a:pt x="43524" y="28012"/>
                </a:lnTo>
                <a:lnTo>
                  <a:pt x="49018" y="27083"/>
                </a:lnTo>
                <a:lnTo>
                  <a:pt x="54587" y="25511"/>
                </a:lnTo>
                <a:lnTo>
                  <a:pt x="60203" y="23510"/>
                </a:lnTo>
                <a:lnTo>
                  <a:pt x="65853" y="21224"/>
                </a:lnTo>
                <a:lnTo>
                  <a:pt x="75334" y="18747"/>
                </a:lnTo>
                <a:lnTo>
                  <a:pt x="87370" y="16144"/>
                </a:lnTo>
                <a:lnTo>
                  <a:pt x="101109" y="13455"/>
                </a:lnTo>
                <a:lnTo>
                  <a:pt x="134155" y="7929"/>
                </a:lnTo>
                <a:lnTo>
                  <a:pt x="152301" y="5121"/>
                </a:lnTo>
                <a:lnTo>
                  <a:pt x="167256" y="3250"/>
                </a:lnTo>
                <a:lnTo>
                  <a:pt x="180084" y="2002"/>
                </a:lnTo>
                <a:lnTo>
                  <a:pt x="191494" y="1170"/>
                </a:lnTo>
                <a:lnTo>
                  <a:pt x="202910" y="616"/>
                </a:lnTo>
                <a:lnTo>
                  <a:pt x="225754" y="0"/>
                </a:lnTo>
                <a:lnTo>
                  <a:pt x="236228" y="788"/>
                </a:lnTo>
                <a:lnTo>
                  <a:pt x="246068" y="2266"/>
                </a:lnTo>
                <a:lnTo>
                  <a:pt x="255485" y="4204"/>
                </a:lnTo>
                <a:lnTo>
                  <a:pt x="264621" y="6448"/>
                </a:lnTo>
                <a:lnTo>
                  <a:pt x="273569" y="8897"/>
                </a:lnTo>
                <a:lnTo>
                  <a:pt x="282392" y="11482"/>
                </a:lnTo>
                <a:lnTo>
                  <a:pt x="289226" y="14157"/>
                </a:lnTo>
                <a:lnTo>
                  <a:pt x="299360" y="19671"/>
                </a:lnTo>
                <a:lnTo>
                  <a:pt x="309578" y="25296"/>
                </a:lnTo>
                <a:lnTo>
                  <a:pt x="319518" y="30971"/>
                </a:lnTo>
                <a:lnTo>
                  <a:pt x="327110" y="36668"/>
                </a:lnTo>
                <a:lnTo>
                  <a:pt x="333659" y="44915"/>
                </a:lnTo>
                <a:lnTo>
                  <a:pt x="336739" y="49782"/>
                </a:lnTo>
                <a:lnTo>
                  <a:pt x="340162" y="60269"/>
                </a:lnTo>
                <a:lnTo>
                  <a:pt x="341683" y="71279"/>
                </a:lnTo>
                <a:lnTo>
                  <a:pt x="342359" y="82523"/>
                </a:lnTo>
                <a:lnTo>
                  <a:pt x="340119" y="93871"/>
                </a:lnTo>
                <a:lnTo>
                  <a:pt x="330920" y="121228"/>
                </a:lnTo>
                <a:lnTo>
                  <a:pt x="328246" y="128279"/>
                </a:lnTo>
                <a:lnTo>
                  <a:pt x="322735" y="141194"/>
                </a:lnTo>
                <a:lnTo>
                  <a:pt x="291856" y="205118"/>
                </a:lnTo>
                <a:lnTo>
                  <a:pt x="274494" y="243607"/>
                </a:lnTo>
                <a:lnTo>
                  <a:pt x="259791" y="277858"/>
                </a:lnTo>
                <a:lnTo>
                  <a:pt x="253205" y="293659"/>
                </a:lnTo>
                <a:lnTo>
                  <a:pt x="246908" y="306098"/>
                </a:lnTo>
                <a:lnTo>
                  <a:pt x="240805" y="316296"/>
                </a:lnTo>
                <a:lnTo>
                  <a:pt x="234832" y="325000"/>
                </a:lnTo>
                <a:lnTo>
                  <a:pt x="229897" y="332707"/>
                </a:lnTo>
                <a:lnTo>
                  <a:pt x="225654" y="339750"/>
                </a:lnTo>
                <a:lnTo>
                  <a:pt x="218401" y="352656"/>
                </a:lnTo>
                <a:lnTo>
                  <a:pt x="212002" y="364742"/>
                </a:lnTo>
                <a:lnTo>
                  <a:pt x="207057" y="372537"/>
                </a:lnTo>
                <a:lnTo>
                  <a:pt x="200903" y="381543"/>
                </a:lnTo>
                <a:lnTo>
                  <a:pt x="193942" y="391358"/>
                </a:lnTo>
                <a:lnTo>
                  <a:pt x="188350" y="398853"/>
                </a:lnTo>
                <a:lnTo>
                  <a:pt x="183669" y="404803"/>
                </a:lnTo>
                <a:lnTo>
                  <a:pt x="171450" y="4281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53"/>
          <p:cNvSpPr/>
          <p:nvPr/>
        </p:nvSpPr>
        <p:spPr>
          <a:xfrm>
            <a:off x="2591752" y="3224483"/>
            <a:ext cx="1037274" cy="33068"/>
          </a:xfrm>
          <a:custGeom>
            <a:avLst/>
            <a:gdLst/>
            <a:ahLst/>
            <a:cxnLst/>
            <a:rect l="0" t="0" r="0" b="0"/>
            <a:pathLst>
              <a:path w="1037274" h="33068">
                <a:moveTo>
                  <a:pt x="0" y="33067"/>
                </a:moveTo>
                <a:lnTo>
                  <a:pt x="22754" y="23965"/>
                </a:lnTo>
                <a:lnTo>
                  <a:pt x="31362" y="21284"/>
                </a:lnTo>
                <a:lnTo>
                  <a:pt x="39006" y="19496"/>
                </a:lnTo>
                <a:lnTo>
                  <a:pt x="46006" y="18305"/>
                </a:lnTo>
                <a:lnTo>
                  <a:pt x="55436" y="17510"/>
                </a:lnTo>
                <a:lnTo>
                  <a:pt x="78613" y="16628"/>
                </a:lnTo>
                <a:lnTo>
                  <a:pt x="159394" y="16131"/>
                </a:lnTo>
                <a:lnTo>
                  <a:pt x="189130" y="15109"/>
                </a:lnTo>
                <a:lnTo>
                  <a:pt x="217527" y="13475"/>
                </a:lnTo>
                <a:lnTo>
                  <a:pt x="245030" y="11433"/>
                </a:lnTo>
                <a:lnTo>
                  <a:pt x="288290" y="9164"/>
                </a:lnTo>
                <a:lnTo>
                  <a:pt x="306493" y="8559"/>
                </a:lnTo>
                <a:lnTo>
                  <a:pt x="802521" y="0"/>
                </a:lnTo>
                <a:lnTo>
                  <a:pt x="862674" y="544"/>
                </a:lnTo>
                <a:lnTo>
                  <a:pt x="910396" y="1860"/>
                </a:lnTo>
                <a:lnTo>
                  <a:pt x="1037273" y="73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54"/>
          <p:cNvSpPr/>
          <p:nvPr/>
        </p:nvSpPr>
        <p:spPr>
          <a:xfrm>
            <a:off x="2797492" y="3439140"/>
            <a:ext cx="385057" cy="358478"/>
          </a:xfrm>
          <a:custGeom>
            <a:avLst/>
            <a:gdLst/>
            <a:ahLst/>
            <a:cxnLst/>
            <a:rect l="0" t="0" r="0" b="0"/>
            <a:pathLst>
              <a:path w="385057" h="358478">
                <a:moveTo>
                  <a:pt x="0" y="109875"/>
                </a:moveTo>
                <a:lnTo>
                  <a:pt x="4551" y="100773"/>
                </a:lnTo>
                <a:lnTo>
                  <a:pt x="7797" y="97139"/>
                </a:lnTo>
                <a:lnTo>
                  <a:pt x="16482" y="90562"/>
                </a:lnTo>
                <a:lnTo>
                  <a:pt x="26693" y="84464"/>
                </a:lnTo>
                <a:lnTo>
                  <a:pt x="37581" y="78579"/>
                </a:lnTo>
                <a:lnTo>
                  <a:pt x="48770" y="72788"/>
                </a:lnTo>
                <a:lnTo>
                  <a:pt x="55373" y="70862"/>
                </a:lnTo>
                <a:lnTo>
                  <a:pt x="62633" y="69579"/>
                </a:lnTo>
                <a:lnTo>
                  <a:pt x="70330" y="68724"/>
                </a:lnTo>
                <a:lnTo>
                  <a:pt x="78320" y="66248"/>
                </a:lnTo>
                <a:lnTo>
                  <a:pt x="86503" y="62693"/>
                </a:lnTo>
                <a:lnTo>
                  <a:pt x="94816" y="58418"/>
                </a:lnTo>
                <a:lnTo>
                  <a:pt x="103216" y="54615"/>
                </a:lnTo>
                <a:lnTo>
                  <a:pt x="111673" y="51127"/>
                </a:lnTo>
                <a:lnTo>
                  <a:pt x="120169" y="47850"/>
                </a:lnTo>
                <a:lnTo>
                  <a:pt x="129643" y="44712"/>
                </a:lnTo>
                <a:lnTo>
                  <a:pt x="139769" y="41668"/>
                </a:lnTo>
                <a:lnTo>
                  <a:pt x="150329" y="38686"/>
                </a:lnTo>
                <a:lnTo>
                  <a:pt x="224353" y="16286"/>
                </a:lnTo>
                <a:lnTo>
                  <a:pt x="251486" y="10335"/>
                </a:lnTo>
                <a:lnTo>
                  <a:pt x="277195" y="6367"/>
                </a:lnTo>
                <a:lnTo>
                  <a:pt x="332004" y="783"/>
                </a:lnTo>
                <a:lnTo>
                  <a:pt x="341351" y="0"/>
                </a:lnTo>
                <a:lnTo>
                  <a:pt x="349488" y="429"/>
                </a:lnTo>
                <a:lnTo>
                  <a:pt x="356817" y="1669"/>
                </a:lnTo>
                <a:lnTo>
                  <a:pt x="363608" y="3447"/>
                </a:lnTo>
                <a:lnTo>
                  <a:pt x="373694" y="7964"/>
                </a:lnTo>
                <a:lnTo>
                  <a:pt x="377717" y="10502"/>
                </a:lnTo>
                <a:lnTo>
                  <a:pt x="380398" y="14098"/>
                </a:lnTo>
                <a:lnTo>
                  <a:pt x="382186" y="18401"/>
                </a:lnTo>
                <a:lnTo>
                  <a:pt x="383378" y="23175"/>
                </a:lnTo>
                <a:lnTo>
                  <a:pt x="384173" y="30168"/>
                </a:lnTo>
                <a:lnTo>
                  <a:pt x="384703" y="38639"/>
                </a:lnTo>
                <a:lnTo>
                  <a:pt x="385056" y="48097"/>
                </a:lnTo>
                <a:lnTo>
                  <a:pt x="384339" y="56307"/>
                </a:lnTo>
                <a:lnTo>
                  <a:pt x="382909" y="63685"/>
                </a:lnTo>
                <a:lnTo>
                  <a:pt x="381002" y="70509"/>
                </a:lnTo>
                <a:lnTo>
                  <a:pt x="376344" y="85711"/>
                </a:lnTo>
                <a:lnTo>
                  <a:pt x="373769" y="93766"/>
                </a:lnTo>
                <a:lnTo>
                  <a:pt x="370147" y="101993"/>
                </a:lnTo>
                <a:lnTo>
                  <a:pt x="365827" y="110335"/>
                </a:lnTo>
                <a:lnTo>
                  <a:pt x="361042" y="118754"/>
                </a:lnTo>
                <a:lnTo>
                  <a:pt x="355947" y="127224"/>
                </a:lnTo>
                <a:lnTo>
                  <a:pt x="345206" y="144256"/>
                </a:lnTo>
                <a:lnTo>
                  <a:pt x="304768" y="206082"/>
                </a:lnTo>
                <a:lnTo>
                  <a:pt x="289757" y="230421"/>
                </a:lnTo>
                <a:lnTo>
                  <a:pt x="282707" y="240722"/>
                </a:lnTo>
                <a:lnTo>
                  <a:pt x="276101" y="249493"/>
                </a:lnTo>
                <a:lnTo>
                  <a:pt x="269793" y="257246"/>
                </a:lnTo>
                <a:lnTo>
                  <a:pt x="264634" y="264320"/>
                </a:lnTo>
                <a:lnTo>
                  <a:pt x="260243" y="270941"/>
                </a:lnTo>
                <a:lnTo>
                  <a:pt x="256363" y="277259"/>
                </a:lnTo>
                <a:lnTo>
                  <a:pt x="252823" y="283377"/>
                </a:lnTo>
                <a:lnTo>
                  <a:pt x="246351" y="295254"/>
                </a:lnTo>
                <a:lnTo>
                  <a:pt x="242839" y="304343"/>
                </a:lnTo>
                <a:lnTo>
                  <a:pt x="240862" y="314815"/>
                </a:lnTo>
                <a:lnTo>
                  <a:pt x="240030" y="3584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55"/>
          <p:cNvSpPr/>
          <p:nvPr/>
        </p:nvSpPr>
        <p:spPr>
          <a:xfrm>
            <a:off x="4083367" y="3209923"/>
            <a:ext cx="1071563" cy="64773"/>
          </a:xfrm>
          <a:custGeom>
            <a:avLst/>
            <a:gdLst/>
            <a:ahLst/>
            <a:cxnLst/>
            <a:rect l="0" t="0" r="0" b="0"/>
            <a:pathLst>
              <a:path w="1071563" h="64773">
                <a:moveTo>
                  <a:pt x="0" y="64772"/>
                </a:moveTo>
                <a:lnTo>
                  <a:pt x="78613" y="64772"/>
                </a:lnTo>
                <a:lnTo>
                  <a:pt x="89556" y="63819"/>
                </a:lnTo>
                <a:lnTo>
                  <a:pt x="99709" y="62231"/>
                </a:lnTo>
                <a:lnTo>
                  <a:pt x="109335" y="60221"/>
                </a:lnTo>
                <a:lnTo>
                  <a:pt x="118610" y="58880"/>
                </a:lnTo>
                <a:lnTo>
                  <a:pt x="136536" y="57391"/>
                </a:lnTo>
                <a:lnTo>
                  <a:pt x="146269" y="56041"/>
                </a:lnTo>
                <a:lnTo>
                  <a:pt x="156567" y="54189"/>
                </a:lnTo>
                <a:lnTo>
                  <a:pt x="167243" y="52001"/>
                </a:lnTo>
                <a:lnTo>
                  <a:pt x="217205" y="44491"/>
                </a:lnTo>
                <a:lnTo>
                  <a:pt x="250531" y="39821"/>
                </a:lnTo>
                <a:lnTo>
                  <a:pt x="287988" y="35755"/>
                </a:lnTo>
                <a:lnTo>
                  <a:pt x="460147" y="19846"/>
                </a:lnTo>
                <a:lnTo>
                  <a:pt x="506790" y="14819"/>
                </a:lnTo>
                <a:lnTo>
                  <a:pt x="543600" y="11467"/>
                </a:lnTo>
                <a:lnTo>
                  <a:pt x="573855" y="9233"/>
                </a:lnTo>
                <a:lnTo>
                  <a:pt x="621759" y="6750"/>
                </a:lnTo>
                <a:lnTo>
                  <a:pt x="685028" y="4400"/>
                </a:lnTo>
                <a:lnTo>
                  <a:pt x="752132" y="475"/>
                </a:lnTo>
                <a:lnTo>
                  <a:pt x="795744" y="0"/>
                </a:lnTo>
                <a:lnTo>
                  <a:pt x="1071562" y="47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56"/>
          <p:cNvSpPr/>
          <p:nvPr/>
        </p:nvSpPr>
        <p:spPr>
          <a:xfrm>
            <a:off x="4486275" y="3413571"/>
            <a:ext cx="342313" cy="392620"/>
          </a:xfrm>
          <a:custGeom>
            <a:avLst/>
            <a:gdLst/>
            <a:ahLst/>
            <a:cxnLst/>
            <a:rect l="0" t="0" r="0" b="0"/>
            <a:pathLst>
              <a:path w="342313" h="392620">
                <a:moveTo>
                  <a:pt x="0" y="75436"/>
                </a:moveTo>
                <a:lnTo>
                  <a:pt x="4550" y="70885"/>
                </a:lnTo>
                <a:lnTo>
                  <a:pt x="6843" y="69545"/>
                </a:lnTo>
                <a:lnTo>
                  <a:pt x="15574" y="66706"/>
                </a:lnTo>
                <a:lnTo>
                  <a:pt x="24701" y="62666"/>
                </a:lnTo>
                <a:lnTo>
                  <a:pt x="35108" y="60235"/>
                </a:lnTo>
                <a:lnTo>
                  <a:pt x="40551" y="59587"/>
                </a:lnTo>
                <a:lnTo>
                  <a:pt x="46084" y="57250"/>
                </a:lnTo>
                <a:lnTo>
                  <a:pt x="51677" y="53787"/>
                </a:lnTo>
                <a:lnTo>
                  <a:pt x="57312" y="49573"/>
                </a:lnTo>
                <a:lnTo>
                  <a:pt x="63925" y="46765"/>
                </a:lnTo>
                <a:lnTo>
                  <a:pt x="71191" y="44891"/>
                </a:lnTo>
                <a:lnTo>
                  <a:pt x="78893" y="43643"/>
                </a:lnTo>
                <a:lnTo>
                  <a:pt x="86886" y="40906"/>
                </a:lnTo>
                <a:lnTo>
                  <a:pt x="95071" y="37176"/>
                </a:lnTo>
                <a:lnTo>
                  <a:pt x="103385" y="32784"/>
                </a:lnTo>
                <a:lnTo>
                  <a:pt x="112738" y="28904"/>
                </a:lnTo>
                <a:lnTo>
                  <a:pt x="122784" y="25365"/>
                </a:lnTo>
                <a:lnTo>
                  <a:pt x="133291" y="22053"/>
                </a:lnTo>
                <a:lnTo>
                  <a:pt x="146010" y="18892"/>
                </a:lnTo>
                <a:lnTo>
                  <a:pt x="160205" y="15833"/>
                </a:lnTo>
                <a:lnTo>
                  <a:pt x="189312" y="9893"/>
                </a:lnTo>
                <a:lnTo>
                  <a:pt x="214949" y="4078"/>
                </a:lnTo>
                <a:lnTo>
                  <a:pt x="228071" y="2147"/>
                </a:lnTo>
                <a:lnTo>
                  <a:pt x="241582" y="859"/>
                </a:lnTo>
                <a:lnTo>
                  <a:pt x="255352" y="0"/>
                </a:lnTo>
                <a:lnTo>
                  <a:pt x="266437" y="381"/>
                </a:lnTo>
                <a:lnTo>
                  <a:pt x="275732" y="1587"/>
                </a:lnTo>
                <a:lnTo>
                  <a:pt x="283834" y="3343"/>
                </a:lnTo>
                <a:lnTo>
                  <a:pt x="292093" y="5467"/>
                </a:lnTo>
                <a:lnTo>
                  <a:pt x="300456" y="7835"/>
                </a:lnTo>
                <a:lnTo>
                  <a:pt x="308888" y="10366"/>
                </a:lnTo>
                <a:lnTo>
                  <a:pt x="315463" y="13006"/>
                </a:lnTo>
                <a:lnTo>
                  <a:pt x="325308" y="18479"/>
                </a:lnTo>
                <a:lnTo>
                  <a:pt x="332859" y="24087"/>
                </a:lnTo>
                <a:lnTo>
                  <a:pt x="336206" y="26916"/>
                </a:lnTo>
                <a:lnTo>
                  <a:pt x="338437" y="29754"/>
                </a:lnTo>
                <a:lnTo>
                  <a:pt x="340916" y="35448"/>
                </a:lnTo>
                <a:lnTo>
                  <a:pt x="342018" y="43694"/>
                </a:lnTo>
                <a:lnTo>
                  <a:pt x="342312" y="48559"/>
                </a:lnTo>
                <a:lnTo>
                  <a:pt x="341555" y="56566"/>
                </a:lnTo>
                <a:lnTo>
                  <a:pt x="340099" y="66666"/>
                </a:lnTo>
                <a:lnTo>
                  <a:pt x="338175" y="78162"/>
                </a:lnTo>
                <a:lnTo>
                  <a:pt x="334035" y="90588"/>
                </a:lnTo>
                <a:lnTo>
                  <a:pt x="328417" y="103635"/>
                </a:lnTo>
                <a:lnTo>
                  <a:pt x="321815" y="117096"/>
                </a:lnTo>
                <a:lnTo>
                  <a:pt x="316460" y="128927"/>
                </a:lnTo>
                <a:lnTo>
                  <a:pt x="311939" y="139671"/>
                </a:lnTo>
                <a:lnTo>
                  <a:pt x="307972" y="149692"/>
                </a:lnTo>
                <a:lnTo>
                  <a:pt x="302469" y="159230"/>
                </a:lnTo>
                <a:lnTo>
                  <a:pt x="295943" y="168446"/>
                </a:lnTo>
                <a:lnTo>
                  <a:pt x="288735" y="177448"/>
                </a:lnTo>
                <a:lnTo>
                  <a:pt x="282978" y="186306"/>
                </a:lnTo>
                <a:lnTo>
                  <a:pt x="278187" y="195069"/>
                </a:lnTo>
                <a:lnTo>
                  <a:pt x="274040" y="203769"/>
                </a:lnTo>
                <a:lnTo>
                  <a:pt x="267466" y="214331"/>
                </a:lnTo>
                <a:lnTo>
                  <a:pt x="259273" y="226135"/>
                </a:lnTo>
                <a:lnTo>
                  <a:pt x="250001" y="238768"/>
                </a:lnTo>
                <a:lnTo>
                  <a:pt x="241915" y="252904"/>
                </a:lnTo>
                <a:lnTo>
                  <a:pt x="234619" y="268043"/>
                </a:lnTo>
                <a:lnTo>
                  <a:pt x="222385" y="296294"/>
                </a:lnTo>
                <a:lnTo>
                  <a:pt x="213772" y="315200"/>
                </a:lnTo>
                <a:lnTo>
                  <a:pt x="209189" y="326719"/>
                </a:lnTo>
                <a:lnTo>
                  <a:pt x="204230" y="340113"/>
                </a:lnTo>
                <a:lnTo>
                  <a:pt x="188595" y="392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57"/>
          <p:cNvSpPr/>
          <p:nvPr/>
        </p:nvSpPr>
        <p:spPr>
          <a:xfrm>
            <a:off x="3517582" y="4131945"/>
            <a:ext cx="300039" cy="308610"/>
          </a:xfrm>
          <a:custGeom>
            <a:avLst/>
            <a:gdLst/>
            <a:ahLst/>
            <a:cxnLst/>
            <a:rect l="0" t="0" r="0" b="0"/>
            <a:pathLst>
              <a:path w="300039" h="308610">
                <a:moveTo>
                  <a:pt x="0" y="0"/>
                </a:moveTo>
                <a:lnTo>
                  <a:pt x="81776" y="81775"/>
                </a:lnTo>
                <a:lnTo>
                  <a:pt x="87854" y="86902"/>
                </a:lnTo>
                <a:lnTo>
                  <a:pt x="93813" y="91272"/>
                </a:lnTo>
                <a:lnTo>
                  <a:pt x="99689" y="95138"/>
                </a:lnTo>
                <a:lnTo>
                  <a:pt x="106465" y="101525"/>
                </a:lnTo>
                <a:lnTo>
                  <a:pt x="113839" y="109593"/>
                </a:lnTo>
                <a:lnTo>
                  <a:pt x="121612" y="118782"/>
                </a:lnTo>
                <a:lnTo>
                  <a:pt x="128700" y="125860"/>
                </a:lnTo>
                <a:lnTo>
                  <a:pt x="135330" y="131532"/>
                </a:lnTo>
                <a:lnTo>
                  <a:pt x="141655" y="136265"/>
                </a:lnTo>
                <a:lnTo>
                  <a:pt x="147777" y="141326"/>
                </a:lnTo>
                <a:lnTo>
                  <a:pt x="153763" y="146605"/>
                </a:lnTo>
                <a:lnTo>
                  <a:pt x="165494" y="157550"/>
                </a:lnTo>
                <a:lnTo>
                  <a:pt x="177058" y="168764"/>
                </a:lnTo>
                <a:lnTo>
                  <a:pt x="182809" y="173470"/>
                </a:lnTo>
                <a:lnTo>
                  <a:pt x="188547" y="177559"/>
                </a:lnTo>
                <a:lnTo>
                  <a:pt x="194278" y="181237"/>
                </a:lnTo>
                <a:lnTo>
                  <a:pt x="200004" y="185595"/>
                </a:lnTo>
                <a:lnTo>
                  <a:pt x="205726" y="190405"/>
                </a:lnTo>
                <a:lnTo>
                  <a:pt x="211446" y="195516"/>
                </a:lnTo>
                <a:lnTo>
                  <a:pt x="216211" y="200829"/>
                </a:lnTo>
                <a:lnTo>
                  <a:pt x="220341" y="206276"/>
                </a:lnTo>
                <a:lnTo>
                  <a:pt x="224046" y="211812"/>
                </a:lnTo>
                <a:lnTo>
                  <a:pt x="229374" y="218361"/>
                </a:lnTo>
                <a:lnTo>
                  <a:pt x="235784" y="225583"/>
                </a:lnTo>
                <a:lnTo>
                  <a:pt x="242914" y="233256"/>
                </a:lnTo>
                <a:lnTo>
                  <a:pt x="248620" y="240276"/>
                </a:lnTo>
                <a:lnTo>
                  <a:pt x="253377" y="246862"/>
                </a:lnTo>
                <a:lnTo>
                  <a:pt x="257500" y="253157"/>
                </a:lnTo>
                <a:lnTo>
                  <a:pt x="264622" y="262691"/>
                </a:lnTo>
                <a:lnTo>
                  <a:pt x="270963" y="270104"/>
                </a:lnTo>
                <a:lnTo>
                  <a:pt x="276955" y="276574"/>
                </a:lnTo>
                <a:lnTo>
                  <a:pt x="282794" y="285164"/>
                </a:lnTo>
                <a:lnTo>
                  <a:pt x="285684" y="290122"/>
                </a:lnTo>
                <a:lnTo>
                  <a:pt x="288564" y="293427"/>
                </a:lnTo>
                <a:lnTo>
                  <a:pt x="291436" y="295630"/>
                </a:lnTo>
                <a:lnTo>
                  <a:pt x="300038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8"/>
          <p:cNvSpPr/>
          <p:nvPr/>
        </p:nvSpPr>
        <p:spPr>
          <a:xfrm>
            <a:off x="3414712" y="4157662"/>
            <a:ext cx="368618" cy="317184"/>
          </a:xfrm>
          <a:custGeom>
            <a:avLst/>
            <a:gdLst/>
            <a:ahLst/>
            <a:cxnLst/>
            <a:rect l="0" t="0" r="0" b="0"/>
            <a:pathLst>
              <a:path w="368618" h="317184">
                <a:moveTo>
                  <a:pt x="368617" y="0"/>
                </a:moveTo>
                <a:lnTo>
                  <a:pt x="354965" y="9102"/>
                </a:lnTo>
                <a:lnTo>
                  <a:pt x="345722" y="18650"/>
                </a:lnTo>
                <a:lnTo>
                  <a:pt x="341924" y="23864"/>
                </a:lnTo>
                <a:lnTo>
                  <a:pt x="335581" y="31149"/>
                </a:lnTo>
                <a:lnTo>
                  <a:pt x="327544" y="39816"/>
                </a:lnTo>
                <a:lnTo>
                  <a:pt x="306548" y="61511"/>
                </a:lnTo>
                <a:lnTo>
                  <a:pt x="178996" y="189600"/>
                </a:lnTo>
                <a:lnTo>
                  <a:pt x="160289" y="209267"/>
                </a:lnTo>
                <a:lnTo>
                  <a:pt x="145911" y="225237"/>
                </a:lnTo>
                <a:lnTo>
                  <a:pt x="134422" y="238740"/>
                </a:lnTo>
                <a:lnTo>
                  <a:pt x="124857" y="248695"/>
                </a:lnTo>
                <a:lnTo>
                  <a:pt x="116576" y="256285"/>
                </a:lnTo>
                <a:lnTo>
                  <a:pt x="109150" y="262296"/>
                </a:lnTo>
                <a:lnTo>
                  <a:pt x="102294" y="268209"/>
                </a:lnTo>
                <a:lnTo>
                  <a:pt x="95819" y="274057"/>
                </a:lnTo>
                <a:lnTo>
                  <a:pt x="89596" y="279859"/>
                </a:lnTo>
                <a:lnTo>
                  <a:pt x="82591" y="284680"/>
                </a:lnTo>
                <a:lnTo>
                  <a:pt x="75063" y="288847"/>
                </a:lnTo>
                <a:lnTo>
                  <a:pt x="67187" y="292577"/>
                </a:lnTo>
                <a:lnTo>
                  <a:pt x="60032" y="296969"/>
                </a:lnTo>
                <a:lnTo>
                  <a:pt x="53356" y="301802"/>
                </a:lnTo>
                <a:lnTo>
                  <a:pt x="47001" y="306929"/>
                </a:lnTo>
                <a:lnTo>
                  <a:pt x="40859" y="310347"/>
                </a:lnTo>
                <a:lnTo>
                  <a:pt x="34859" y="312625"/>
                </a:lnTo>
                <a:lnTo>
                  <a:pt x="24065" y="315157"/>
                </a:lnTo>
                <a:lnTo>
                  <a:pt x="19854" y="315833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59"/>
          <p:cNvSpPr/>
          <p:nvPr/>
        </p:nvSpPr>
        <p:spPr>
          <a:xfrm>
            <a:off x="3937634" y="4140517"/>
            <a:ext cx="360046" cy="77154"/>
          </a:xfrm>
          <a:custGeom>
            <a:avLst/>
            <a:gdLst/>
            <a:ahLst/>
            <a:cxnLst/>
            <a:rect l="0" t="0" r="0" b="0"/>
            <a:pathLst>
              <a:path w="360046" h="77154">
                <a:moveTo>
                  <a:pt x="0" y="77153"/>
                </a:moveTo>
                <a:lnTo>
                  <a:pt x="22755" y="77153"/>
                </a:lnTo>
                <a:lnTo>
                  <a:pt x="31362" y="76200"/>
                </a:lnTo>
                <a:lnTo>
                  <a:pt x="39006" y="74612"/>
                </a:lnTo>
                <a:lnTo>
                  <a:pt x="46006" y="72602"/>
                </a:lnTo>
                <a:lnTo>
                  <a:pt x="53532" y="71261"/>
                </a:lnTo>
                <a:lnTo>
                  <a:pt x="61405" y="70368"/>
                </a:lnTo>
                <a:lnTo>
                  <a:pt x="69512" y="69772"/>
                </a:lnTo>
                <a:lnTo>
                  <a:pt x="77774" y="68422"/>
                </a:lnTo>
                <a:lnTo>
                  <a:pt x="86139" y="66570"/>
                </a:lnTo>
                <a:lnTo>
                  <a:pt x="94574" y="64382"/>
                </a:lnTo>
                <a:lnTo>
                  <a:pt x="105912" y="61971"/>
                </a:lnTo>
                <a:lnTo>
                  <a:pt x="133750" y="56753"/>
                </a:lnTo>
                <a:lnTo>
                  <a:pt x="148222" y="53075"/>
                </a:lnTo>
                <a:lnTo>
                  <a:pt x="162632" y="48719"/>
                </a:lnTo>
                <a:lnTo>
                  <a:pt x="177001" y="43909"/>
                </a:lnTo>
                <a:lnTo>
                  <a:pt x="190391" y="39750"/>
                </a:lnTo>
                <a:lnTo>
                  <a:pt x="215429" y="32589"/>
                </a:lnTo>
                <a:lnTo>
                  <a:pt x="225534" y="29347"/>
                </a:lnTo>
                <a:lnTo>
                  <a:pt x="234176" y="26232"/>
                </a:lnTo>
                <a:lnTo>
                  <a:pt x="241843" y="23203"/>
                </a:lnTo>
                <a:lnTo>
                  <a:pt x="249811" y="21184"/>
                </a:lnTo>
                <a:lnTo>
                  <a:pt x="257981" y="19837"/>
                </a:lnTo>
                <a:lnTo>
                  <a:pt x="266285" y="18940"/>
                </a:lnTo>
                <a:lnTo>
                  <a:pt x="274679" y="17389"/>
                </a:lnTo>
                <a:lnTo>
                  <a:pt x="283132" y="15403"/>
                </a:lnTo>
                <a:lnTo>
                  <a:pt x="291624" y="13126"/>
                </a:lnTo>
                <a:lnTo>
                  <a:pt x="299191" y="11608"/>
                </a:lnTo>
                <a:lnTo>
                  <a:pt x="306141" y="10597"/>
                </a:lnTo>
                <a:lnTo>
                  <a:pt x="312680" y="9922"/>
                </a:lnTo>
                <a:lnTo>
                  <a:pt x="318943" y="8520"/>
                </a:lnTo>
                <a:lnTo>
                  <a:pt x="325024" y="663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60"/>
          <p:cNvSpPr/>
          <p:nvPr/>
        </p:nvSpPr>
        <p:spPr>
          <a:xfrm>
            <a:off x="3937634" y="4320540"/>
            <a:ext cx="360046" cy="25706"/>
          </a:xfrm>
          <a:custGeom>
            <a:avLst/>
            <a:gdLst/>
            <a:ahLst/>
            <a:cxnLst/>
            <a:rect l="0" t="0" r="0" b="0"/>
            <a:pathLst>
              <a:path w="360046" h="25706">
                <a:moveTo>
                  <a:pt x="0" y="8572"/>
                </a:moveTo>
                <a:lnTo>
                  <a:pt x="13653" y="13123"/>
                </a:lnTo>
                <a:lnTo>
                  <a:pt x="19579" y="15416"/>
                </a:lnTo>
                <a:lnTo>
                  <a:pt x="25436" y="17897"/>
                </a:lnTo>
                <a:lnTo>
                  <a:pt x="31245" y="20504"/>
                </a:lnTo>
                <a:lnTo>
                  <a:pt x="36070" y="22242"/>
                </a:lnTo>
                <a:lnTo>
                  <a:pt x="40239" y="23400"/>
                </a:lnTo>
                <a:lnTo>
                  <a:pt x="43972" y="24173"/>
                </a:lnTo>
                <a:lnTo>
                  <a:pt x="48365" y="24687"/>
                </a:lnTo>
                <a:lnTo>
                  <a:pt x="58326" y="25259"/>
                </a:lnTo>
                <a:lnTo>
                  <a:pt x="69103" y="25514"/>
                </a:lnTo>
                <a:lnTo>
                  <a:pt x="120548" y="25705"/>
                </a:lnTo>
                <a:lnTo>
                  <a:pt x="130848" y="24757"/>
                </a:lnTo>
                <a:lnTo>
                  <a:pt x="142477" y="23172"/>
                </a:lnTo>
                <a:lnTo>
                  <a:pt x="154992" y="21163"/>
                </a:lnTo>
                <a:lnTo>
                  <a:pt x="165241" y="18871"/>
                </a:lnTo>
                <a:lnTo>
                  <a:pt x="173978" y="16391"/>
                </a:lnTo>
                <a:lnTo>
                  <a:pt x="181708" y="13784"/>
                </a:lnTo>
                <a:lnTo>
                  <a:pt x="191624" y="11094"/>
                </a:lnTo>
                <a:lnTo>
                  <a:pt x="202997" y="8349"/>
                </a:lnTo>
                <a:lnTo>
                  <a:pt x="215341" y="5565"/>
                </a:lnTo>
                <a:lnTo>
                  <a:pt x="226429" y="3710"/>
                </a:lnTo>
                <a:lnTo>
                  <a:pt x="236678" y="2474"/>
                </a:lnTo>
                <a:lnTo>
                  <a:pt x="246368" y="1649"/>
                </a:lnTo>
                <a:lnTo>
                  <a:pt x="255686" y="1099"/>
                </a:lnTo>
                <a:lnTo>
                  <a:pt x="273658" y="488"/>
                </a:lnTo>
                <a:lnTo>
                  <a:pt x="288631" y="21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61"/>
          <p:cNvSpPr/>
          <p:nvPr/>
        </p:nvSpPr>
        <p:spPr>
          <a:xfrm>
            <a:off x="4409122" y="4337685"/>
            <a:ext cx="445771" cy="33937"/>
          </a:xfrm>
          <a:custGeom>
            <a:avLst/>
            <a:gdLst/>
            <a:ahLst/>
            <a:cxnLst/>
            <a:rect l="0" t="0" r="0" b="0"/>
            <a:pathLst>
              <a:path w="445771" h="33937">
                <a:moveTo>
                  <a:pt x="0" y="25717"/>
                </a:moveTo>
                <a:lnTo>
                  <a:pt x="18203" y="30268"/>
                </a:lnTo>
                <a:lnTo>
                  <a:pt x="26423" y="31608"/>
                </a:lnTo>
                <a:lnTo>
                  <a:pt x="34761" y="32502"/>
                </a:lnTo>
                <a:lnTo>
                  <a:pt x="43176" y="33098"/>
                </a:lnTo>
                <a:lnTo>
                  <a:pt x="50691" y="33495"/>
                </a:lnTo>
                <a:lnTo>
                  <a:pt x="64122" y="33936"/>
                </a:lnTo>
                <a:lnTo>
                  <a:pt x="76086" y="33102"/>
                </a:lnTo>
                <a:lnTo>
                  <a:pt x="123615" y="28329"/>
                </a:lnTo>
                <a:lnTo>
                  <a:pt x="134797" y="27458"/>
                </a:lnTo>
                <a:lnTo>
                  <a:pt x="144158" y="26878"/>
                </a:lnTo>
                <a:lnTo>
                  <a:pt x="164718" y="26233"/>
                </a:lnTo>
                <a:lnTo>
                  <a:pt x="175534" y="26061"/>
                </a:lnTo>
                <a:lnTo>
                  <a:pt x="185602" y="24994"/>
                </a:lnTo>
                <a:lnTo>
                  <a:pt x="195173" y="23330"/>
                </a:lnTo>
                <a:lnTo>
                  <a:pt x="204410" y="21268"/>
                </a:lnTo>
                <a:lnTo>
                  <a:pt x="217236" y="19893"/>
                </a:lnTo>
                <a:lnTo>
                  <a:pt x="232454" y="18977"/>
                </a:lnTo>
                <a:lnTo>
                  <a:pt x="249267" y="18366"/>
                </a:lnTo>
                <a:lnTo>
                  <a:pt x="263333" y="17007"/>
                </a:lnTo>
                <a:lnTo>
                  <a:pt x="275568" y="15148"/>
                </a:lnTo>
                <a:lnTo>
                  <a:pt x="286582" y="12956"/>
                </a:lnTo>
                <a:lnTo>
                  <a:pt x="296782" y="11494"/>
                </a:lnTo>
                <a:lnTo>
                  <a:pt x="306440" y="10520"/>
                </a:lnTo>
                <a:lnTo>
                  <a:pt x="315736" y="9871"/>
                </a:lnTo>
                <a:lnTo>
                  <a:pt x="325743" y="9438"/>
                </a:lnTo>
                <a:lnTo>
                  <a:pt x="347022" y="8957"/>
                </a:lnTo>
                <a:lnTo>
                  <a:pt x="359936" y="7876"/>
                </a:lnTo>
                <a:lnTo>
                  <a:pt x="374260" y="6203"/>
                </a:lnTo>
                <a:lnTo>
                  <a:pt x="400653" y="2757"/>
                </a:lnTo>
                <a:lnTo>
                  <a:pt x="409024" y="1838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62"/>
          <p:cNvSpPr/>
          <p:nvPr/>
        </p:nvSpPr>
        <p:spPr>
          <a:xfrm>
            <a:off x="4906327" y="4131945"/>
            <a:ext cx="94299" cy="462916"/>
          </a:xfrm>
          <a:custGeom>
            <a:avLst/>
            <a:gdLst/>
            <a:ahLst/>
            <a:cxnLst/>
            <a:rect l="0" t="0" r="0" b="0"/>
            <a:pathLst>
              <a:path w="94299" h="462916">
                <a:moveTo>
                  <a:pt x="0" y="0"/>
                </a:moveTo>
                <a:lnTo>
                  <a:pt x="4551" y="18203"/>
                </a:lnTo>
                <a:lnTo>
                  <a:pt x="6844" y="30233"/>
                </a:lnTo>
                <a:lnTo>
                  <a:pt x="11932" y="61379"/>
                </a:lnTo>
                <a:lnTo>
                  <a:pt x="14622" y="83782"/>
                </a:lnTo>
                <a:lnTo>
                  <a:pt x="20151" y="139153"/>
                </a:lnTo>
                <a:lnTo>
                  <a:pt x="22959" y="162302"/>
                </a:lnTo>
                <a:lnTo>
                  <a:pt x="25784" y="181544"/>
                </a:lnTo>
                <a:lnTo>
                  <a:pt x="45905" y="304329"/>
                </a:lnTo>
                <a:lnTo>
                  <a:pt x="49653" y="322902"/>
                </a:lnTo>
                <a:lnTo>
                  <a:pt x="53105" y="338140"/>
                </a:lnTo>
                <a:lnTo>
                  <a:pt x="57311" y="352109"/>
                </a:lnTo>
                <a:lnTo>
                  <a:pt x="62020" y="365232"/>
                </a:lnTo>
                <a:lnTo>
                  <a:pt x="67064" y="377790"/>
                </a:lnTo>
                <a:lnTo>
                  <a:pt x="71379" y="389972"/>
                </a:lnTo>
                <a:lnTo>
                  <a:pt x="75209" y="401904"/>
                </a:lnTo>
                <a:lnTo>
                  <a:pt x="78714" y="413668"/>
                </a:lnTo>
                <a:lnTo>
                  <a:pt x="81051" y="422464"/>
                </a:lnTo>
                <a:lnTo>
                  <a:pt x="83648" y="434777"/>
                </a:lnTo>
                <a:lnTo>
                  <a:pt x="85293" y="439394"/>
                </a:lnTo>
                <a:lnTo>
                  <a:pt x="87342" y="443424"/>
                </a:lnTo>
                <a:lnTo>
                  <a:pt x="94298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63"/>
          <p:cNvSpPr/>
          <p:nvPr/>
        </p:nvSpPr>
        <p:spPr>
          <a:xfrm>
            <a:off x="5137784" y="4114800"/>
            <a:ext cx="188596" cy="531496"/>
          </a:xfrm>
          <a:custGeom>
            <a:avLst/>
            <a:gdLst/>
            <a:ahLst/>
            <a:cxnLst/>
            <a:rect l="0" t="0" r="0" b="0"/>
            <a:pathLst>
              <a:path w="188596" h="531496">
                <a:moveTo>
                  <a:pt x="0" y="0"/>
                </a:moveTo>
                <a:lnTo>
                  <a:pt x="4552" y="13652"/>
                </a:lnTo>
                <a:lnTo>
                  <a:pt x="9325" y="22895"/>
                </a:lnTo>
                <a:lnTo>
                  <a:pt x="11932" y="26693"/>
                </a:lnTo>
                <a:lnTo>
                  <a:pt x="14829" y="38534"/>
                </a:lnTo>
                <a:lnTo>
                  <a:pt x="15601" y="45691"/>
                </a:lnTo>
                <a:lnTo>
                  <a:pt x="18021" y="55226"/>
                </a:lnTo>
                <a:lnTo>
                  <a:pt x="21539" y="66345"/>
                </a:lnTo>
                <a:lnTo>
                  <a:pt x="25790" y="78520"/>
                </a:lnTo>
                <a:lnTo>
                  <a:pt x="28623" y="89494"/>
                </a:lnTo>
                <a:lnTo>
                  <a:pt x="30512" y="99667"/>
                </a:lnTo>
                <a:lnTo>
                  <a:pt x="31772" y="109307"/>
                </a:lnTo>
                <a:lnTo>
                  <a:pt x="33564" y="118591"/>
                </a:lnTo>
                <a:lnTo>
                  <a:pt x="35711" y="127639"/>
                </a:lnTo>
                <a:lnTo>
                  <a:pt x="38095" y="136527"/>
                </a:lnTo>
                <a:lnTo>
                  <a:pt x="45824" y="161644"/>
                </a:lnTo>
                <a:lnTo>
                  <a:pt x="50552" y="176342"/>
                </a:lnTo>
                <a:lnTo>
                  <a:pt x="55609" y="188999"/>
                </a:lnTo>
                <a:lnTo>
                  <a:pt x="60885" y="200294"/>
                </a:lnTo>
                <a:lnTo>
                  <a:pt x="66308" y="210682"/>
                </a:lnTo>
                <a:lnTo>
                  <a:pt x="69923" y="220464"/>
                </a:lnTo>
                <a:lnTo>
                  <a:pt x="72333" y="229844"/>
                </a:lnTo>
                <a:lnTo>
                  <a:pt x="73940" y="238954"/>
                </a:lnTo>
                <a:lnTo>
                  <a:pt x="76916" y="247885"/>
                </a:lnTo>
                <a:lnTo>
                  <a:pt x="80805" y="256697"/>
                </a:lnTo>
                <a:lnTo>
                  <a:pt x="85303" y="265428"/>
                </a:lnTo>
                <a:lnTo>
                  <a:pt x="89253" y="274107"/>
                </a:lnTo>
                <a:lnTo>
                  <a:pt x="92840" y="282750"/>
                </a:lnTo>
                <a:lnTo>
                  <a:pt x="96184" y="291370"/>
                </a:lnTo>
                <a:lnTo>
                  <a:pt x="104978" y="316188"/>
                </a:lnTo>
                <a:lnTo>
                  <a:pt x="109991" y="330807"/>
                </a:lnTo>
                <a:lnTo>
                  <a:pt x="115237" y="343410"/>
                </a:lnTo>
                <a:lnTo>
                  <a:pt x="120640" y="354670"/>
                </a:lnTo>
                <a:lnTo>
                  <a:pt x="126147" y="365034"/>
                </a:lnTo>
                <a:lnTo>
                  <a:pt x="130771" y="374801"/>
                </a:lnTo>
                <a:lnTo>
                  <a:pt x="134805" y="384170"/>
                </a:lnTo>
                <a:lnTo>
                  <a:pt x="138448" y="393273"/>
                </a:lnTo>
                <a:lnTo>
                  <a:pt x="145036" y="411008"/>
                </a:lnTo>
                <a:lnTo>
                  <a:pt x="148126" y="419737"/>
                </a:lnTo>
                <a:lnTo>
                  <a:pt x="151138" y="427463"/>
                </a:lnTo>
                <a:lnTo>
                  <a:pt x="157025" y="441125"/>
                </a:lnTo>
                <a:lnTo>
                  <a:pt x="162817" y="453548"/>
                </a:lnTo>
                <a:lnTo>
                  <a:pt x="168566" y="467324"/>
                </a:lnTo>
                <a:lnTo>
                  <a:pt x="171433" y="476332"/>
                </a:lnTo>
                <a:lnTo>
                  <a:pt x="174296" y="486147"/>
                </a:lnTo>
                <a:lnTo>
                  <a:pt x="177477" y="499593"/>
                </a:lnTo>
                <a:lnTo>
                  <a:pt x="179844" y="509696"/>
                </a:lnTo>
                <a:lnTo>
                  <a:pt x="181809" y="515058"/>
                </a:lnTo>
                <a:lnTo>
                  <a:pt x="188595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64"/>
          <p:cNvSpPr/>
          <p:nvPr/>
        </p:nvSpPr>
        <p:spPr>
          <a:xfrm>
            <a:off x="2849372" y="3815536"/>
            <a:ext cx="2972925" cy="1103127"/>
          </a:xfrm>
          <a:custGeom>
            <a:avLst/>
            <a:gdLst/>
            <a:ahLst/>
            <a:cxnLst/>
            <a:rect l="0" t="0" r="0" b="0"/>
            <a:pathLst>
              <a:path w="2972925" h="1103127">
                <a:moveTo>
                  <a:pt x="308165" y="367843"/>
                </a:moveTo>
                <a:lnTo>
                  <a:pt x="365797" y="336905"/>
                </a:lnTo>
                <a:lnTo>
                  <a:pt x="500701" y="277504"/>
                </a:lnTo>
                <a:lnTo>
                  <a:pt x="581888" y="248822"/>
                </a:lnTo>
                <a:lnTo>
                  <a:pt x="674717" y="224159"/>
                </a:lnTo>
                <a:lnTo>
                  <a:pt x="779146" y="198482"/>
                </a:lnTo>
                <a:lnTo>
                  <a:pt x="856549" y="184948"/>
                </a:lnTo>
                <a:lnTo>
                  <a:pt x="1103664" y="143121"/>
                </a:lnTo>
                <a:lnTo>
                  <a:pt x="1225918" y="126362"/>
                </a:lnTo>
                <a:lnTo>
                  <a:pt x="1307557" y="117644"/>
                </a:lnTo>
                <a:lnTo>
                  <a:pt x="1376227" y="110911"/>
                </a:lnTo>
                <a:lnTo>
                  <a:pt x="1521988" y="91056"/>
                </a:lnTo>
                <a:lnTo>
                  <a:pt x="1630280" y="75282"/>
                </a:lnTo>
                <a:lnTo>
                  <a:pt x="1746989" y="61286"/>
                </a:lnTo>
                <a:lnTo>
                  <a:pt x="1861090" y="48716"/>
                </a:lnTo>
                <a:lnTo>
                  <a:pt x="2001249" y="31881"/>
                </a:lnTo>
                <a:lnTo>
                  <a:pt x="2155806" y="17177"/>
                </a:lnTo>
                <a:lnTo>
                  <a:pt x="2248487" y="8037"/>
                </a:lnTo>
                <a:lnTo>
                  <a:pt x="2340083" y="1837"/>
                </a:lnTo>
                <a:lnTo>
                  <a:pt x="2423737" y="0"/>
                </a:lnTo>
                <a:lnTo>
                  <a:pt x="2492384" y="522"/>
                </a:lnTo>
                <a:lnTo>
                  <a:pt x="2609126" y="6079"/>
                </a:lnTo>
                <a:lnTo>
                  <a:pt x="2677762" y="12369"/>
                </a:lnTo>
                <a:lnTo>
                  <a:pt x="2769016" y="31084"/>
                </a:lnTo>
                <a:lnTo>
                  <a:pt x="2816346" y="51310"/>
                </a:lnTo>
                <a:lnTo>
                  <a:pt x="2861348" y="79321"/>
                </a:lnTo>
                <a:lnTo>
                  <a:pt x="2899542" y="113533"/>
                </a:lnTo>
                <a:lnTo>
                  <a:pt x="2911181" y="124959"/>
                </a:lnTo>
                <a:lnTo>
                  <a:pt x="2925244" y="151628"/>
                </a:lnTo>
                <a:lnTo>
                  <a:pt x="2940066" y="184117"/>
                </a:lnTo>
                <a:lnTo>
                  <a:pt x="2957216" y="218473"/>
                </a:lnTo>
                <a:lnTo>
                  <a:pt x="2963144" y="246751"/>
                </a:lnTo>
                <a:lnTo>
                  <a:pt x="2965853" y="277037"/>
                </a:lnTo>
                <a:lnTo>
                  <a:pt x="2969862" y="308753"/>
                </a:lnTo>
                <a:lnTo>
                  <a:pt x="2971312" y="326545"/>
                </a:lnTo>
                <a:lnTo>
                  <a:pt x="2972279" y="345073"/>
                </a:lnTo>
                <a:lnTo>
                  <a:pt x="2972924" y="364093"/>
                </a:lnTo>
                <a:lnTo>
                  <a:pt x="2971448" y="386298"/>
                </a:lnTo>
                <a:lnTo>
                  <a:pt x="2968560" y="410627"/>
                </a:lnTo>
                <a:lnTo>
                  <a:pt x="2964729" y="436371"/>
                </a:lnTo>
                <a:lnTo>
                  <a:pt x="2962175" y="456391"/>
                </a:lnTo>
                <a:lnTo>
                  <a:pt x="2957628" y="501078"/>
                </a:lnTo>
                <a:lnTo>
                  <a:pt x="2953189" y="532786"/>
                </a:lnTo>
                <a:lnTo>
                  <a:pt x="2948041" y="558309"/>
                </a:lnTo>
                <a:lnTo>
                  <a:pt x="2943531" y="582988"/>
                </a:lnTo>
                <a:lnTo>
                  <a:pt x="2941527" y="616180"/>
                </a:lnTo>
                <a:lnTo>
                  <a:pt x="2940636" y="655698"/>
                </a:lnTo>
                <a:lnTo>
                  <a:pt x="2940398" y="676904"/>
                </a:lnTo>
                <a:lnTo>
                  <a:pt x="2937594" y="708086"/>
                </a:lnTo>
                <a:lnTo>
                  <a:pt x="2932583" y="737736"/>
                </a:lnTo>
                <a:lnTo>
                  <a:pt x="2929358" y="744330"/>
                </a:lnTo>
                <a:lnTo>
                  <a:pt x="2919527" y="756325"/>
                </a:lnTo>
                <a:lnTo>
                  <a:pt x="2915848" y="758276"/>
                </a:lnTo>
                <a:lnTo>
                  <a:pt x="2846657" y="783975"/>
                </a:lnTo>
                <a:lnTo>
                  <a:pt x="2769413" y="810864"/>
                </a:lnTo>
                <a:lnTo>
                  <a:pt x="2681757" y="834072"/>
                </a:lnTo>
                <a:lnTo>
                  <a:pt x="2554282" y="870360"/>
                </a:lnTo>
                <a:lnTo>
                  <a:pt x="2478526" y="887789"/>
                </a:lnTo>
                <a:lnTo>
                  <a:pt x="2288150" y="926739"/>
                </a:lnTo>
                <a:lnTo>
                  <a:pt x="2220034" y="937869"/>
                </a:lnTo>
                <a:lnTo>
                  <a:pt x="2152294" y="945991"/>
                </a:lnTo>
                <a:lnTo>
                  <a:pt x="2071388" y="952776"/>
                </a:lnTo>
                <a:lnTo>
                  <a:pt x="1990217" y="957399"/>
                </a:lnTo>
                <a:lnTo>
                  <a:pt x="1897989" y="961630"/>
                </a:lnTo>
                <a:lnTo>
                  <a:pt x="1821894" y="968595"/>
                </a:lnTo>
                <a:lnTo>
                  <a:pt x="1751506" y="973935"/>
                </a:lnTo>
                <a:lnTo>
                  <a:pt x="1678796" y="981343"/>
                </a:lnTo>
                <a:lnTo>
                  <a:pt x="1610686" y="985866"/>
                </a:lnTo>
                <a:lnTo>
                  <a:pt x="1525947" y="996519"/>
                </a:lnTo>
                <a:lnTo>
                  <a:pt x="1397607" y="1006010"/>
                </a:lnTo>
                <a:lnTo>
                  <a:pt x="1327558" y="1013918"/>
                </a:lnTo>
                <a:lnTo>
                  <a:pt x="980639" y="1064428"/>
                </a:lnTo>
                <a:lnTo>
                  <a:pt x="867075" y="1078439"/>
                </a:lnTo>
                <a:lnTo>
                  <a:pt x="778502" y="1087841"/>
                </a:lnTo>
                <a:lnTo>
                  <a:pt x="690876" y="1095196"/>
                </a:lnTo>
                <a:lnTo>
                  <a:pt x="606846" y="1100686"/>
                </a:lnTo>
                <a:lnTo>
                  <a:pt x="537750" y="1103126"/>
                </a:lnTo>
                <a:lnTo>
                  <a:pt x="491701" y="1101872"/>
                </a:lnTo>
                <a:lnTo>
                  <a:pt x="254071" y="1089408"/>
                </a:lnTo>
                <a:lnTo>
                  <a:pt x="201277" y="1085685"/>
                </a:lnTo>
                <a:lnTo>
                  <a:pt x="123098" y="1065554"/>
                </a:lnTo>
                <a:lnTo>
                  <a:pt x="59768" y="1036339"/>
                </a:lnTo>
                <a:lnTo>
                  <a:pt x="38457" y="1021317"/>
                </a:lnTo>
                <a:lnTo>
                  <a:pt x="20077" y="1000250"/>
                </a:lnTo>
                <a:lnTo>
                  <a:pt x="13438" y="986733"/>
                </a:lnTo>
                <a:lnTo>
                  <a:pt x="4626" y="957983"/>
                </a:lnTo>
                <a:lnTo>
                  <a:pt x="1058" y="928674"/>
                </a:lnTo>
                <a:lnTo>
                  <a:pt x="223" y="899359"/>
                </a:lnTo>
                <a:lnTo>
                  <a:pt x="0" y="882207"/>
                </a:lnTo>
                <a:lnTo>
                  <a:pt x="804" y="862200"/>
                </a:lnTo>
                <a:lnTo>
                  <a:pt x="2293" y="840290"/>
                </a:lnTo>
                <a:lnTo>
                  <a:pt x="4238" y="817110"/>
                </a:lnTo>
                <a:lnTo>
                  <a:pt x="7439" y="793085"/>
                </a:lnTo>
                <a:lnTo>
                  <a:pt x="11479" y="768495"/>
                </a:lnTo>
                <a:lnTo>
                  <a:pt x="16076" y="743529"/>
                </a:lnTo>
                <a:lnTo>
                  <a:pt x="22952" y="714504"/>
                </a:lnTo>
                <a:lnTo>
                  <a:pt x="31345" y="682770"/>
                </a:lnTo>
                <a:lnTo>
                  <a:pt x="67641" y="551971"/>
                </a:lnTo>
                <a:lnTo>
                  <a:pt x="79980" y="503653"/>
                </a:lnTo>
                <a:lnTo>
                  <a:pt x="84604" y="484101"/>
                </a:lnTo>
                <a:lnTo>
                  <a:pt x="89742" y="457296"/>
                </a:lnTo>
                <a:lnTo>
                  <a:pt x="95175" y="428956"/>
                </a:lnTo>
                <a:lnTo>
                  <a:pt x="102425" y="4021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10)	9x + 8 = - 104 + 7x</a:t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576"/>
          <p:cNvSpPr/>
          <p:nvPr/>
        </p:nvSpPr>
        <p:spPr>
          <a:xfrm>
            <a:off x="2797492" y="1560194"/>
            <a:ext cx="531496" cy="17147"/>
          </a:xfrm>
          <a:custGeom>
            <a:avLst/>
            <a:gdLst/>
            <a:ahLst/>
            <a:cxnLst/>
            <a:rect l="0" t="0" r="0" b="0"/>
            <a:pathLst>
              <a:path w="531496" h="17147">
                <a:moveTo>
                  <a:pt x="0" y="0"/>
                </a:moveTo>
                <a:lnTo>
                  <a:pt x="25584" y="0"/>
                </a:lnTo>
                <a:lnTo>
                  <a:pt x="32296" y="953"/>
                </a:lnTo>
                <a:lnTo>
                  <a:pt x="37723" y="2541"/>
                </a:lnTo>
                <a:lnTo>
                  <a:pt x="42294" y="4551"/>
                </a:lnTo>
                <a:lnTo>
                  <a:pt x="47246" y="5892"/>
                </a:lnTo>
                <a:lnTo>
                  <a:pt x="52452" y="6786"/>
                </a:lnTo>
                <a:lnTo>
                  <a:pt x="57828" y="7381"/>
                </a:lnTo>
                <a:lnTo>
                  <a:pt x="62365" y="7779"/>
                </a:lnTo>
                <a:lnTo>
                  <a:pt x="69945" y="8220"/>
                </a:lnTo>
                <a:lnTo>
                  <a:pt x="81569" y="8416"/>
                </a:lnTo>
                <a:lnTo>
                  <a:pt x="429032" y="8573"/>
                </a:lnTo>
                <a:lnTo>
                  <a:pt x="446041" y="9526"/>
                </a:lnTo>
                <a:lnTo>
                  <a:pt x="531495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77"/>
          <p:cNvSpPr/>
          <p:nvPr/>
        </p:nvSpPr>
        <p:spPr>
          <a:xfrm>
            <a:off x="3003232" y="1423035"/>
            <a:ext cx="25719" cy="385763"/>
          </a:xfrm>
          <a:custGeom>
            <a:avLst/>
            <a:gdLst/>
            <a:ahLst/>
            <a:cxnLst/>
            <a:rect l="0" t="0" r="0" b="0"/>
            <a:pathLst>
              <a:path w="25719" h="385763">
                <a:moveTo>
                  <a:pt x="0" y="0"/>
                </a:moveTo>
                <a:lnTo>
                  <a:pt x="0" y="64121"/>
                </a:lnTo>
                <a:lnTo>
                  <a:pt x="953" y="70370"/>
                </a:lnTo>
                <a:lnTo>
                  <a:pt x="2540" y="76441"/>
                </a:lnTo>
                <a:lnTo>
                  <a:pt x="4551" y="82393"/>
                </a:lnTo>
                <a:lnTo>
                  <a:pt x="5891" y="88266"/>
                </a:lnTo>
                <a:lnTo>
                  <a:pt x="6785" y="94086"/>
                </a:lnTo>
                <a:lnTo>
                  <a:pt x="7381" y="99871"/>
                </a:lnTo>
                <a:lnTo>
                  <a:pt x="7778" y="106586"/>
                </a:lnTo>
                <a:lnTo>
                  <a:pt x="8219" y="121666"/>
                </a:lnTo>
                <a:lnTo>
                  <a:pt x="8526" y="156309"/>
                </a:lnTo>
                <a:lnTo>
                  <a:pt x="8542" y="164214"/>
                </a:lnTo>
                <a:lnTo>
                  <a:pt x="10457" y="183770"/>
                </a:lnTo>
                <a:lnTo>
                  <a:pt x="20349" y="268128"/>
                </a:lnTo>
                <a:lnTo>
                  <a:pt x="22139" y="287337"/>
                </a:lnTo>
                <a:lnTo>
                  <a:pt x="24127" y="315348"/>
                </a:lnTo>
                <a:lnTo>
                  <a:pt x="25011" y="334147"/>
                </a:lnTo>
                <a:lnTo>
                  <a:pt x="25403" y="351392"/>
                </a:lnTo>
                <a:lnTo>
                  <a:pt x="25718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8"/>
          <p:cNvSpPr/>
          <p:nvPr/>
        </p:nvSpPr>
        <p:spPr>
          <a:xfrm>
            <a:off x="3328987" y="1363027"/>
            <a:ext cx="8573" cy="437199"/>
          </a:xfrm>
          <a:custGeom>
            <a:avLst/>
            <a:gdLst/>
            <a:ahLst/>
            <a:cxnLst/>
            <a:rect l="0" t="0" r="0" b="0"/>
            <a:pathLst>
              <a:path w="8573" h="437199">
                <a:moveTo>
                  <a:pt x="0" y="0"/>
                </a:moveTo>
                <a:lnTo>
                  <a:pt x="0" y="13653"/>
                </a:lnTo>
                <a:lnTo>
                  <a:pt x="953" y="25294"/>
                </a:lnTo>
                <a:lnTo>
                  <a:pt x="4550" y="58549"/>
                </a:lnTo>
                <a:lnTo>
                  <a:pt x="5891" y="88563"/>
                </a:lnTo>
                <a:lnTo>
                  <a:pt x="8043" y="228667"/>
                </a:lnTo>
                <a:lnTo>
                  <a:pt x="8572" y="437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9"/>
          <p:cNvSpPr/>
          <p:nvPr/>
        </p:nvSpPr>
        <p:spPr>
          <a:xfrm>
            <a:off x="3382125" y="1568767"/>
            <a:ext cx="195094" cy="214158"/>
          </a:xfrm>
          <a:custGeom>
            <a:avLst/>
            <a:gdLst/>
            <a:ahLst/>
            <a:cxnLst/>
            <a:rect l="0" t="0" r="0" b="0"/>
            <a:pathLst>
              <a:path w="195094" h="214158">
                <a:moveTo>
                  <a:pt x="109739" y="0"/>
                </a:moveTo>
                <a:lnTo>
                  <a:pt x="91536" y="4551"/>
                </a:lnTo>
                <a:lnTo>
                  <a:pt x="86174" y="6844"/>
                </a:lnTo>
                <a:lnTo>
                  <a:pt x="82599" y="9325"/>
                </a:lnTo>
                <a:lnTo>
                  <a:pt x="80216" y="11932"/>
                </a:lnTo>
                <a:lnTo>
                  <a:pt x="76722" y="14622"/>
                </a:lnTo>
                <a:lnTo>
                  <a:pt x="72488" y="17368"/>
                </a:lnTo>
                <a:lnTo>
                  <a:pt x="67760" y="20151"/>
                </a:lnTo>
                <a:lnTo>
                  <a:pt x="63656" y="23912"/>
                </a:lnTo>
                <a:lnTo>
                  <a:pt x="59967" y="28324"/>
                </a:lnTo>
                <a:lnTo>
                  <a:pt x="56555" y="33170"/>
                </a:lnTo>
                <a:lnTo>
                  <a:pt x="52376" y="38306"/>
                </a:lnTo>
                <a:lnTo>
                  <a:pt x="47685" y="43635"/>
                </a:lnTo>
                <a:lnTo>
                  <a:pt x="42652" y="49092"/>
                </a:lnTo>
                <a:lnTo>
                  <a:pt x="38344" y="54636"/>
                </a:lnTo>
                <a:lnTo>
                  <a:pt x="34521" y="60236"/>
                </a:lnTo>
                <a:lnTo>
                  <a:pt x="31018" y="65875"/>
                </a:lnTo>
                <a:lnTo>
                  <a:pt x="27731" y="71539"/>
                </a:lnTo>
                <a:lnTo>
                  <a:pt x="21539" y="82913"/>
                </a:lnTo>
                <a:lnTo>
                  <a:pt x="12698" y="100026"/>
                </a:lnTo>
                <a:lnTo>
                  <a:pt x="9802" y="107641"/>
                </a:lnTo>
                <a:lnTo>
                  <a:pt x="6920" y="116528"/>
                </a:lnTo>
                <a:lnTo>
                  <a:pt x="4045" y="126263"/>
                </a:lnTo>
                <a:lnTo>
                  <a:pt x="2129" y="134658"/>
                </a:lnTo>
                <a:lnTo>
                  <a:pt x="852" y="142160"/>
                </a:lnTo>
                <a:lnTo>
                  <a:pt x="0" y="149065"/>
                </a:lnTo>
                <a:lnTo>
                  <a:pt x="385" y="156527"/>
                </a:lnTo>
                <a:lnTo>
                  <a:pt x="1594" y="164359"/>
                </a:lnTo>
                <a:lnTo>
                  <a:pt x="3353" y="172438"/>
                </a:lnTo>
                <a:lnTo>
                  <a:pt x="5477" y="178776"/>
                </a:lnTo>
                <a:lnTo>
                  <a:pt x="7846" y="183954"/>
                </a:lnTo>
                <a:lnTo>
                  <a:pt x="10378" y="188359"/>
                </a:lnTo>
                <a:lnTo>
                  <a:pt x="13019" y="192247"/>
                </a:lnTo>
                <a:lnTo>
                  <a:pt x="15731" y="195792"/>
                </a:lnTo>
                <a:lnTo>
                  <a:pt x="18493" y="199108"/>
                </a:lnTo>
                <a:lnTo>
                  <a:pt x="22238" y="202271"/>
                </a:lnTo>
                <a:lnTo>
                  <a:pt x="26640" y="205333"/>
                </a:lnTo>
                <a:lnTo>
                  <a:pt x="31480" y="208326"/>
                </a:lnTo>
                <a:lnTo>
                  <a:pt x="36612" y="210322"/>
                </a:lnTo>
                <a:lnTo>
                  <a:pt x="41938" y="211652"/>
                </a:lnTo>
                <a:lnTo>
                  <a:pt x="47393" y="212539"/>
                </a:lnTo>
                <a:lnTo>
                  <a:pt x="52935" y="213130"/>
                </a:lnTo>
                <a:lnTo>
                  <a:pt x="58535" y="213524"/>
                </a:lnTo>
                <a:lnTo>
                  <a:pt x="64173" y="213787"/>
                </a:lnTo>
                <a:lnTo>
                  <a:pt x="75518" y="214079"/>
                </a:lnTo>
                <a:lnTo>
                  <a:pt x="81210" y="214157"/>
                </a:lnTo>
                <a:lnTo>
                  <a:pt x="86910" y="213256"/>
                </a:lnTo>
                <a:lnTo>
                  <a:pt x="92615" y="211703"/>
                </a:lnTo>
                <a:lnTo>
                  <a:pt x="98323" y="209716"/>
                </a:lnTo>
                <a:lnTo>
                  <a:pt x="104034" y="207438"/>
                </a:lnTo>
                <a:lnTo>
                  <a:pt x="109746" y="204967"/>
                </a:lnTo>
                <a:lnTo>
                  <a:pt x="121172" y="199682"/>
                </a:lnTo>
                <a:lnTo>
                  <a:pt x="132601" y="194157"/>
                </a:lnTo>
                <a:lnTo>
                  <a:pt x="138315" y="190398"/>
                </a:lnTo>
                <a:lnTo>
                  <a:pt x="144030" y="185987"/>
                </a:lnTo>
                <a:lnTo>
                  <a:pt x="149745" y="181141"/>
                </a:lnTo>
                <a:lnTo>
                  <a:pt x="154507" y="176006"/>
                </a:lnTo>
                <a:lnTo>
                  <a:pt x="158635" y="170677"/>
                </a:lnTo>
                <a:lnTo>
                  <a:pt x="162339" y="165220"/>
                </a:lnTo>
                <a:lnTo>
                  <a:pt x="174074" y="148996"/>
                </a:lnTo>
                <a:lnTo>
                  <a:pt x="181205" y="139336"/>
                </a:lnTo>
                <a:lnTo>
                  <a:pt x="185958" y="130990"/>
                </a:lnTo>
                <a:lnTo>
                  <a:pt x="189127" y="123522"/>
                </a:lnTo>
                <a:lnTo>
                  <a:pt x="191239" y="116638"/>
                </a:lnTo>
                <a:lnTo>
                  <a:pt x="192648" y="110144"/>
                </a:lnTo>
                <a:lnTo>
                  <a:pt x="193586" y="103909"/>
                </a:lnTo>
                <a:lnTo>
                  <a:pt x="194212" y="97848"/>
                </a:lnTo>
                <a:lnTo>
                  <a:pt x="194630" y="91902"/>
                </a:lnTo>
                <a:lnTo>
                  <a:pt x="194908" y="86033"/>
                </a:lnTo>
                <a:lnTo>
                  <a:pt x="195093" y="80215"/>
                </a:lnTo>
                <a:lnTo>
                  <a:pt x="194265" y="75384"/>
                </a:lnTo>
                <a:lnTo>
                  <a:pt x="192760" y="71211"/>
                </a:lnTo>
                <a:lnTo>
                  <a:pt x="190804" y="67477"/>
                </a:lnTo>
                <a:lnTo>
                  <a:pt x="186642" y="62129"/>
                </a:lnTo>
                <a:lnTo>
                  <a:pt x="181010" y="55707"/>
                </a:lnTo>
                <a:lnTo>
                  <a:pt x="174398" y="48568"/>
                </a:lnTo>
                <a:lnTo>
                  <a:pt x="168086" y="42856"/>
                </a:lnTo>
                <a:lnTo>
                  <a:pt x="161972" y="38096"/>
                </a:lnTo>
                <a:lnTo>
                  <a:pt x="155991" y="33970"/>
                </a:lnTo>
                <a:lnTo>
                  <a:pt x="149146" y="30267"/>
                </a:lnTo>
                <a:lnTo>
                  <a:pt x="141726" y="26845"/>
                </a:lnTo>
                <a:lnTo>
                  <a:pt x="133921" y="23612"/>
                </a:lnTo>
                <a:lnTo>
                  <a:pt x="127766" y="21456"/>
                </a:lnTo>
                <a:lnTo>
                  <a:pt x="122710" y="20019"/>
                </a:lnTo>
                <a:lnTo>
                  <a:pt x="118386" y="19061"/>
                </a:lnTo>
                <a:lnTo>
                  <a:pt x="114551" y="18422"/>
                </a:lnTo>
                <a:lnTo>
                  <a:pt x="111042" y="17997"/>
                </a:lnTo>
                <a:lnTo>
                  <a:pt x="9259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0"/>
          <p:cNvSpPr/>
          <p:nvPr/>
        </p:nvSpPr>
        <p:spPr>
          <a:xfrm>
            <a:off x="3689032" y="1414462"/>
            <a:ext cx="60008" cy="334328"/>
          </a:xfrm>
          <a:custGeom>
            <a:avLst/>
            <a:gdLst/>
            <a:ahLst/>
            <a:cxnLst/>
            <a:rect l="0" t="0" r="0" b="0"/>
            <a:pathLst>
              <a:path w="60008" h="334328">
                <a:moveTo>
                  <a:pt x="0" y="0"/>
                </a:moveTo>
                <a:lnTo>
                  <a:pt x="19313" y="19313"/>
                </a:lnTo>
                <a:lnTo>
                  <a:pt x="21448" y="24305"/>
                </a:lnTo>
                <a:lnTo>
                  <a:pt x="22871" y="30491"/>
                </a:lnTo>
                <a:lnTo>
                  <a:pt x="23820" y="37472"/>
                </a:lnTo>
                <a:lnTo>
                  <a:pt x="24452" y="44032"/>
                </a:lnTo>
                <a:lnTo>
                  <a:pt x="24874" y="50309"/>
                </a:lnTo>
                <a:lnTo>
                  <a:pt x="25155" y="56400"/>
                </a:lnTo>
                <a:lnTo>
                  <a:pt x="25468" y="73327"/>
                </a:lnTo>
                <a:lnTo>
                  <a:pt x="25551" y="83174"/>
                </a:lnTo>
                <a:lnTo>
                  <a:pt x="26559" y="92597"/>
                </a:lnTo>
                <a:lnTo>
                  <a:pt x="28183" y="101736"/>
                </a:lnTo>
                <a:lnTo>
                  <a:pt x="30219" y="110687"/>
                </a:lnTo>
                <a:lnTo>
                  <a:pt x="31576" y="121416"/>
                </a:lnTo>
                <a:lnTo>
                  <a:pt x="32481" y="133332"/>
                </a:lnTo>
                <a:lnTo>
                  <a:pt x="33084" y="146038"/>
                </a:lnTo>
                <a:lnTo>
                  <a:pt x="34439" y="157366"/>
                </a:lnTo>
                <a:lnTo>
                  <a:pt x="36294" y="167776"/>
                </a:lnTo>
                <a:lnTo>
                  <a:pt x="38484" y="177573"/>
                </a:lnTo>
                <a:lnTo>
                  <a:pt x="39943" y="191725"/>
                </a:lnTo>
                <a:lnTo>
                  <a:pt x="40916" y="208779"/>
                </a:lnTo>
                <a:lnTo>
                  <a:pt x="41565" y="227768"/>
                </a:lnTo>
                <a:lnTo>
                  <a:pt x="42950" y="242333"/>
                </a:lnTo>
                <a:lnTo>
                  <a:pt x="44826" y="253948"/>
                </a:lnTo>
                <a:lnTo>
                  <a:pt x="47029" y="263596"/>
                </a:lnTo>
                <a:lnTo>
                  <a:pt x="48498" y="272886"/>
                </a:lnTo>
                <a:lnTo>
                  <a:pt x="49477" y="281936"/>
                </a:lnTo>
                <a:lnTo>
                  <a:pt x="50130" y="290828"/>
                </a:lnTo>
                <a:lnTo>
                  <a:pt x="51517" y="298660"/>
                </a:lnTo>
                <a:lnTo>
                  <a:pt x="53395" y="305787"/>
                </a:lnTo>
                <a:lnTo>
                  <a:pt x="55599" y="312443"/>
                </a:lnTo>
                <a:lnTo>
                  <a:pt x="57069" y="317833"/>
                </a:lnTo>
                <a:lnTo>
                  <a:pt x="58048" y="322379"/>
                </a:lnTo>
                <a:lnTo>
                  <a:pt x="60007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1"/>
          <p:cNvSpPr/>
          <p:nvPr/>
        </p:nvSpPr>
        <p:spPr>
          <a:xfrm>
            <a:off x="3543300" y="1457325"/>
            <a:ext cx="197168" cy="171311"/>
          </a:xfrm>
          <a:custGeom>
            <a:avLst/>
            <a:gdLst/>
            <a:ahLst/>
            <a:cxnLst/>
            <a:rect l="0" t="0" r="0" b="0"/>
            <a:pathLst>
              <a:path w="197168" h="171311">
                <a:moveTo>
                  <a:pt x="197167" y="120015"/>
                </a:moveTo>
                <a:lnTo>
                  <a:pt x="188066" y="115464"/>
                </a:lnTo>
                <a:lnTo>
                  <a:pt x="184432" y="114123"/>
                </a:lnTo>
                <a:lnTo>
                  <a:pt x="181057" y="113230"/>
                </a:lnTo>
                <a:lnTo>
                  <a:pt x="177854" y="112634"/>
                </a:lnTo>
                <a:lnTo>
                  <a:pt x="171756" y="109432"/>
                </a:lnTo>
                <a:lnTo>
                  <a:pt x="168796" y="107244"/>
                </a:lnTo>
                <a:lnTo>
                  <a:pt x="164918" y="105786"/>
                </a:lnTo>
                <a:lnTo>
                  <a:pt x="160428" y="104814"/>
                </a:lnTo>
                <a:lnTo>
                  <a:pt x="155529" y="104166"/>
                </a:lnTo>
                <a:lnTo>
                  <a:pt x="151311" y="104686"/>
                </a:lnTo>
                <a:lnTo>
                  <a:pt x="147546" y="105986"/>
                </a:lnTo>
                <a:lnTo>
                  <a:pt x="144084" y="107804"/>
                </a:lnTo>
                <a:lnTo>
                  <a:pt x="139871" y="109017"/>
                </a:lnTo>
                <a:lnTo>
                  <a:pt x="135157" y="109825"/>
                </a:lnTo>
                <a:lnTo>
                  <a:pt x="130109" y="110364"/>
                </a:lnTo>
                <a:lnTo>
                  <a:pt x="124840" y="111676"/>
                </a:lnTo>
                <a:lnTo>
                  <a:pt x="119421" y="113503"/>
                </a:lnTo>
                <a:lnTo>
                  <a:pt x="113904" y="115674"/>
                </a:lnTo>
                <a:lnTo>
                  <a:pt x="107369" y="119025"/>
                </a:lnTo>
                <a:lnTo>
                  <a:pt x="100154" y="123165"/>
                </a:lnTo>
                <a:lnTo>
                  <a:pt x="92486" y="127830"/>
                </a:lnTo>
                <a:lnTo>
                  <a:pt x="86423" y="131892"/>
                </a:lnTo>
                <a:lnTo>
                  <a:pt x="81427" y="135553"/>
                </a:lnTo>
                <a:lnTo>
                  <a:pt x="77145" y="138946"/>
                </a:lnTo>
                <a:lnTo>
                  <a:pt x="73337" y="142161"/>
                </a:lnTo>
                <a:lnTo>
                  <a:pt x="69846" y="145256"/>
                </a:lnTo>
                <a:lnTo>
                  <a:pt x="66567" y="148272"/>
                </a:lnTo>
                <a:lnTo>
                  <a:pt x="63428" y="150283"/>
                </a:lnTo>
                <a:lnTo>
                  <a:pt x="57400" y="152517"/>
                </a:lnTo>
                <a:lnTo>
                  <a:pt x="51546" y="156050"/>
                </a:lnTo>
                <a:lnTo>
                  <a:pt x="48651" y="158326"/>
                </a:lnTo>
                <a:lnTo>
                  <a:pt x="46721" y="160795"/>
                </a:lnTo>
                <a:lnTo>
                  <a:pt x="45435" y="163394"/>
                </a:lnTo>
                <a:lnTo>
                  <a:pt x="44577" y="166079"/>
                </a:lnTo>
                <a:lnTo>
                  <a:pt x="43053" y="167869"/>
                </a:lnTo>
                <a:lnTo>
                  <a:pt x="41085" y="169063"/>
                </a:lnTo>
                <a:lnTo>
                  <a:pt x="36357" y="170389"/>
                </a:lnTo>
                <a:lnTo>
                  <a:pt x="31081" y="170978"/>
                </a:lnTo>
                <a:lnTo>
                  <a:pt x="27306" y="171310"/>
                </a:lnTo>
                <a:lnTo>
                  <a:pt x="26777" y="167546"/>
                </a:lnTo>
                <a:lnTo>
                  <a:pt x="26423" y="161227"/>
                </a:lnTo>
                <a:lnTo>
                  <a:pt x="25926" y="139211"/>
                </a:lnTo>
                <a:lnTo>
                  <a:pt x="25857" y="132812"/>
                </a:lnTo>
                <a:lnTo>
                  <a:pt x="24857" y="123784"/>
                </a:lnTo>
                <a:lnTo>
                  <a:pt x="23239" y="113002"/>
                </a:lnTo>
                <a:lnTo>
                  <a:pt x="13797" y="56928"/>
                </a:lnTo>
                <a:lnTo>
                  <a:pt x="11103" y="44620"/>
                </a:lnTo>
                <a:lnTo>
                  <a:pt x="8354" y="3450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2"/>
          <p:cNvSpPr/>
          <p:nvPr/>
        </p:nvSpPr>
        <p:spPr>
          <a:xfrm>
            <a:off x="1534937" y="1448752"/>
            <a:ext cx="379589" cy="34291"/>
          </a:xfrm>
          <a:custGeom>
            <a:avLst/>
            <a:gdLst/>
            <a:ahLst/>
            <a:cxnLst/>
            <a:rect l="0" t="0" r="0" b="0"/>
            <a:pathLst>
              <a:path w="379589" h="34291">
                <a:moveTo>
                  <a:pt x="19542" y="34290"/>
                </a:moveTo>
                <a:lnTo>
                  <a:pt x="10441" y="25188"/>
                </a:lnTo>
                <a:lnTo>
                  <a:pt x="6807" y="22507"/>
                </a:lnTo>
                <a:lnTo>
                  <a:pt x="3432" y="20720"/>
                </a:lnTo>
                <a:lnTo>
                  <a:pt x="230" y="19528"/>
                </a:lnTo>
                <a:lnTo>
                  <a:pt x="0" y="18734"/>
                </a:lnTo>
                <a:lnTo>
                  <a:pt x="1751" y="18204"/>
                </a:lnTo>
                <a:lnTo>
                  <a:pt x="12614" y="17284"/>
                </a:lnTo>
                <a:lnTo>
                  <a:pt x="37504" y="17163"/>
                </a:lnTo>
                <a:lnTo>
                  <a:pt x="41994" y="16205"/>
                </a:lnTo>
                <a:lnTo>
                  <a:pt x="46893" y="14613"/>
                </a:lnTo>
                <a:lnTo>
                  <a:pt x="52063" y="12600"/>
                </a:lnTo>
                <a:lnTo>
                  <a:pt x="59321" y="11257"/>
                </a:lnTo>
                <a:lnTo>
                  <a:pt x="67969" y="10362"/>
                </a:lnTo>
                <a:lnTo>
                  <a:pt x="77544" y="9766"/>
                </a:lnTo>
                <a:lnTo>
                  <a:pt x="95804" y="9103"/>
                </a:lnTo>
                <a:lnTo>
                  <a:pt x="118206" y="8808"/>
                </a:lnTo>
                <a:lnTo>
                  <a:pt x="153563" y="8677"/>
                </a:lnTo>
                <a:lnTo>
                  <a:pt x="179375" y="7690"/>
                </a:lnTo>
                <a:lnTo>
                  <a:pt x="209917" y="6079"/>
                </a:lnTo>
                <a:lnTo>
                  <a:pt x="3795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3"/>
          <p:cNvSpPr/>
          <p:nvPr/>
        </p:nvSpPr>
        <p:spPr>
          <a:xfrm>
            <a:off x="1708784" y="1303019"/>
            <a:ext cx="17137" cy="368619"/>
          </a:xfrm>
          <a:custGeom>
            <a:avLst/>
            <a:gdLst/>
            <a:ahLst/>
            <a:cxnLst/>
            <a:rect l="0" t="0" r="0" b="0"/>
            <a:pathLst>
              <a:path w="17137" h="368619">
                <a:moveTo>
                  <a:pt x="8573" y="0"/>
                </a:moveTo>
                <a:lnTo>
                  <a:pt x="13124" y="18204"/>
                </a:lnTo>
                <a:lnTo>
                  <a:pt x="14464" y="26424"/>
                </a:lnTo>
                <a:lnTo>
                  <a:pt x="15358" y="34761"/>
                </a:lnTo>
                <a:lnTo>
                  <a:pt x="15954" y="43177"/>
                </a:lnTo>
                <a:lnTo>
                  <a:pt x="16351" y="51645"/>
                </a:lnTo>
                <a:lnTo>
                  <a:pt x="16793" y="68674"/>
                </a:lnTo>
                <a:lnTo>
                  <a:pt x="17136" y="235127"/>
                </a:lnTo>
                <a:lnTo>
                  <a:pt x="16187" y="257717"/>
                </a:lnTo>
                <a:lnTo>
                  <a:pt x="14602" y="279444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4"/>
          <p:cNvSpPr/>
          <p:nvPr/>
        </p:nvSpPr>
        <p:spPr>
          <a:xfrm>
            <a:off x="1905952" y="1225867"/>
            <a:ext cx="51436" cy="394336"/>
          </a:xfrm>
          <a:custGeom>
            <a:avLst/>
            <a:gdLst/>
            <a:ahLst/>
            <a:cxnLst/>
            <a:rect l="0" t="0" r="0" b="0"/>
            <a:pathLst>
              <a:path w="51436" h="394336">
                <a:moveTo>
                  <a:pt x="51435" y="0"/>
                </a:moveTo>
                <a:lnTo>
                  <a:pt x="51435" y="121708"/>
                </a:lnTo>
                <a:lnTo>
                  <a:pt x="50482" y="129716"/>
                </a:lnTo>
                <a:lnTo>
                  <a:pt x="48895" y="137912"/>
                </a:lnTo>
                <a:lnTo>
                  <a:pt x="46884" y="146234"/>
                </a:lnTo>
                <a:lnTo>
                  <a:pt x="44591" y="154640"/>
                </a:lnTo>
                <a:lnTo>
                  <a:pt x="39503" y="171599"/>
                </a:lnTo>
                <a:lnTo>
                  <a:pt x="37765" y="180122"/>
                </a:lnTo>
                <a:lnTo>
                  <a:pt x="36607" y="188661"/>
                </a:lnTo>
                <a:lnTo>
                  <a:pt x="34367" y="211484"/>
                </a:lnTo>
                <a:lnTo>
                  <a:pt x="30197" y="250203"/>
                </a:lnTo>
                <a:lnTo>
                  <a:pt x="28704" y="266815"/>
                </a:lnTo>
                <a:lnTo>
                  <a:pt x="27708" y="280746"/>
                </a:lnTo>
                <a:lnTo>
                  <a:pt x="27045" y="292892"/>
                </a:lnTo>
                <a:lnTo>
                  <a:pt x="25650" y="302894"/>
                </a:lnTo>
                <a:lnTo>
                  <a:pt x="23767" y="311467"/>
                </a:lnTo>
                <a:lnTo>
                  <a:pt x="21560" y="319087"/>
                </a:lnTo>
                <a:lnTo>
                  <a:pt x="20088" y="326072"/>
                </a:lnTo>
                <a:lnTo>
                  <a:pt x="19107" y="332634"/>
                </a:lnTo>
                <a:lnTo>
                  <a:pt x="18017" y="344052"/>
                </a:lnTo>
                <a:lnTo>
                  <a:pt x="17533" y="352302"/>
                </a:lnTo>
                <a:lnTo>
                  <a:pt x="16451" y="356788"/>
                </a:lnTo>
                <a:lnTo>
                  <a:pt x="14777" y="361684"/>
                </a:lnTo>
                <a:lnTo>
                  <a:pt x="12709" y="366853"/>
                </a:lnTo>
                <a:lnTo>
                  <a:pt x="11330" y="371251"/>
                </a:lnTo>
                <a:lnTo>
                  <a:pt x="9798" y="378678"/>
                </a:lnTo>
                <a:lnTo>
                  <a:pt x="8437" y="381992"/>
                </a:lnTo>
                <a:lnTo>
                  <a:pt x="6577" y="385154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5"/>
          <p:cNvSpPr/>
          <p:nvPr/>
        </p:nvSpPr>
        <p:spPr>
          <a:xfrm>
            <a:off x="1958196" y="1423035"/>
            <a:ext cx="170281" cy="204292"/>
          </a:xfrm>
          <a:custGeom>
            <a:avLst/>
            <a:gdLst/>
            <a:ahLst/>
            <a:cxnLst/>
            <a:rect l="0" t="0" r="0" b="0"/>
            <a:pathLst>
              <a:path w="170281" h="204292">
                <a:moveTo>
                  <a:pt x="110633" y="0"/>
                </a:moveTo>
                <a:lnTo>
                  <a:pt x="92430" y="0"/>
                </a:lnTo>
                <a:lnTo>
                  <a:pt x="86115" y="952"/>
                </a:lnTo>
                <a:lnTo>
                  <a:pt x="80953" y="2540"/>
                </a:lnTo>
                <a:lnTo>
                  <a:pt x="76559" y="4550"/>
                </a:lnTo>
                <a:lnTo>
                  <a:pt x="70772" y="6843"/>
                </a:lnTo>
                <a:lnTo>
                  <a:pt x="56722" y="11931"/>
                </a:lnTo>
                <a:lnTo>
                  <a:pt x="51833" y="15574"/>
                </a:lnTo>
                <a:lnTo>
                  <a:pt x="48573" y="19908"/>
                </a:lnTo>
                <a:lnTo>
                  <a:pt x="46400" y="24702"/>
                </a:lnTo>
                <a:lnTo>
                  <a:pt x="42093" y="30755"/>
                </a:lnTo>
                <a:lnTo>
                  <a:pt x="36365" y="37648"/>
                </a:lnTo>
                <a:lnTo>
                  <a:pt x="29689" y="45101"/>
                </a:lnTo>
                <a:lnTo>
                  <a:pt x="25238" y="51022"/>
                </a:lnTo>
                <a:lnTo>
                  <a:pt x="22271" y="55922"/>
                </a:lnTo>
                <a:lnTo>
                  <a:pt x="20292" y="60141"/>
                </a:lnTo>
                <a:lnTo>
                  <a:pt x="17068" y="68669"/>
                </a:lnTo>
                <a:lnTo>
                  <a:pt x="8407" y="93384"/>
                </a:lnTo>
                <a:lnTo>
                  <a:pt x="5335" y="104166"/>
                </a:lnTo>
                <a:lnTo>
                  <a:pt x="3287" y="113259"/>
                </a:lnTo>
                <a:lnTo>
                  <a:pt x="1921" y="121226"/>
                </a:lnTo>
                <a:lnTo>
                  <a:pt x="1011" y="127490"/>
                </a:lnTo>
                <a:lnTo>
                  <a:pt x="404" y="132618"/>
                </a:lnTo>
                <a:lnTo>
                  <a:pt x="0" y="136989"/>
                </a:lnTo>
                <a:lnTo>
                  <a:pt x="683" y="141809"/>
                </a:lnTo>
                <a:lnTo>
                  <a:pt x="2091" y="146926"/>
                </a:lnTo>
                <a:lnTo>
                  <a:pt x="3982" y="152243"/>
                </a:lnTo>
                <a:lnTo>
                  <a:pt x="6194" y="156740"/>
                </a:lnTo>
                <a:lnTo>
                  <a:pt x="8623" y="160691"/>
                </a:lnTo>
                <a:lnTo>
                  <a:pt x="11194" y="164277"/>
                </a:lnTo>
                <a:lnTo>
                  <a:pt x="13860" y="167620"/>
                </a:lnTo>
                <a:lnTo>
                  <a:pt x="16591" y="170802"/>
                </a:lnTo>
                <a:lnTo>
                  <a:pt x="19363" y="173875"/>
                </a:lnTo>
                <a:lnTo>
                  <a:pt x="22164" y="177829"/>
                </a:lnTo>
                <a:lnTo>
                  <a:pt x="24984" y="182370"/>
                </a:lnTo>
                <a:lnTo>
                  <a:pt x="27816" y="187302"/>
                </a:lnTo>
                <a:lnTo>
                  <a:pt x="31610" y="190591"/>
                </a:lnTo>
                <a:lnTo>
                  <a:pt x="36043" y="192783"/>
                </a:lnTo>
                <a:lnTo>
                  <a:pt x="40904" y="194244"/>
                </a:lnTo>
                <a:lnTo>
                  <a:pt x="46050" y="196171"/>
                </a:lnTo>
                <a:lnTo>
                  <a:pt x="51385" y="198408"/>
                </a:lnTo>
                <a:lnTo>
                  <a:pt x="56847" y="200852"/>
                </a:lnTo>
                <a:lnTo>
                  <a:pt x="62394" y="202481"/>
                </a:lnTo>
                <a:lnTo>
                  <a:pt x="67996" y="203567"/>
                </a:lnTo>
                <a:lnTo>
                  <a:pt x="73636" y="204291"/>
                </a:lnTo>
                <a:lnTo>
                  <a:pt x="79301" y="203822"/>
                </a:lnTo>
                <a:lnTo>
                  <a:pt x="84983" y="202556"/>
                </a:lnTo>
                <a:lnTo>
                  <a:pt x="90675" y="200760"/>
                </a:lnTo>
                <a:lnTo>
                  <a:pt x="95423" y="198610"/>
                </a:lnTo>
                <a:lnTo>
                  <a:pt x="99541" y="196224"/>
                </a:lnTo>
                <a:lnTo>
                  <a:pt x="103238" y="193681"/>
                </a:lnTo>
                <a:lnTo>
                  <a:pt x="107608" y="191985"/>
                </a:lnTo>
                <a:lnTo>
                  <a:pt x="112427" y="190855"/>
                </a:lnTo>
                <a:lnTo>
                  <a:pt x="117544" y="190102"/>
                </a:lnTo>
                <a:lnTo>
                  <a:pt x="121908" y="187694"/>
                </a:lnTo>
                <a:lnTo>
                  <a:pt x="125770" y="184184"/>
                </a:lnTo>
                <a:lnTo>
                  <a:pt x="129297" y="179939"/>
                </a:lnTo>
                <a:lnTo>
                  <a:pt x="132601" y="176157"/>
                </a:lnTo>
                <a:lnTo>
                  <a:pt x="135756" y="172683"/>
                </a:lnTo>
                <a:lnTo>
                  <a:pt x="138812" y="169414"/>
                </a:lnTo>
                <a:lnTo>
                  <a:pt x="143706" y="163425"/>
                </a:lnTo>
                <a:lnTo>
                  <a:pt x="156765" y="146611"/>
                </a:lnTo>
                <a:lnTo>
                  <a:pt x="161390" y="138698"/>
                </a:lnTo>
                <a:lnTo>
                  <a:pt x="164474" y="131518"/>
                </a:lnTo>
                <a:lnTo>
                  <a:pt x="166530" y="124826"/>
                </a:lnTo>
                <a:lnTo>
                  <a:pt x="167900" y="116554"/>
                </a:lnTo>
                <a:lnTo>
                  <a:pt x="168814" y="107230"/>
                </a:lnTo>
                <a:lnTo>
                  <a:pt x="169829" y="89568"/>
                </a:lnTo>
                <a:lnTo>
                  <a:pt x="170280" y="78543"/>
                </a:lnTo>
                <a:lnTo>
                  <a:pt x="169448" y="74269"/>
                </a:lnTo>
                <a:lnTo>
                  <a:pt x="167941" y="70468"/>
                </a:lnTo>
                <a:lnTo>
                  <a:pt x="165983" y="66981"/>
                </a:lnTo>
                <a:lnTo>
                  <a:pt x="163726" y="63704"/>
                </a:lnTo>
                <a:lnTo>
                  <a:pt x="158678" y="57522"/>
                </a:lnTo>
                <a:lnTo>
                  <a:pt x="154093" y="54541"/>
                </a:lnTo>
                <a:lnTo>
                  <a:pt x="148179" y="51600"/>
                </a:lnTo>
                <a:lnTo>
                  <a:pt x="141379" y="48688"/>
                </a:lnTo>
                <a:lnTo>
                  <a:pt x="133988" y="45793"/>
                </a:lnTo>
                <a:lnTo>
                  <a:pt x="118156" y="40037"/>
                </a:lnTo>
                <a:lnTo>
                  <a:pt x="111838" y="38121"/>
                </a:lnTo>
                <a:lnTo>
                  <a:pt x="106674" y="36844"/>
                </a:lnTo>
                <a:lnTo>
                  <a:pt x="76343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6"/>
          <p:cNvSpPr/>
          <p:nvPr/>
        </p:nvSpPr>
        <p:spPr>
          <a:xfrm>
            <a:off x="2138016" y="1448752"/>
            <a:ext cx="204868" cy="248405"/>
          </a:xfrm>
          <a:custGeom>
            <a:avLst/>
            <a:gdLst/>
            <a:ahLst/>
            <a:cxnLst/>
            <a:rect l="0" t="0" r="0" b="0"/>
            <a:pathLst>
              <a:path w="204868" h="248405">
                <a:moveTo>
                  <a:pt x="76546" y="0"/>
                </a:moveTo>
                <a:lnTo>
                  <a:pt x="67444" y="4551"/>
                </a:lnTo>
                <a:lnTo>
                  <a:pt x="63811" y="7796"/>
                </a:lnTo>
                <a:lnTo>
                  <a:pt x="60436" y="11865"/>
                </a:lnTo>
                <a:lnTo>
                  <a:pt x="57233" y="16483"/>
                </a:lnTo>
                <a:lnTo>
                  <a:pt x="51135" y="24153"/>
                </a:lnTo>
                <a:lnTo>
                  <a:pt x="45250" y="31690"/>
                </a:lnTo>
                <a:lnTo>
                  <a:pt x="42347" y="36367"/>
                </a:lnTo>
                <a:lnTo>
                  <a:pt x="39459" y="41389"/>
                </a:lnTo>
                <a:lnTo>
                  <a:pt x="33710" y="52050"/>
                </a:lnTo>
                <a:lnTo>
                  <a:pt x="30844" y="57560"/>
                </a:lnTo>
                <a:lnTo>
                  <a:pt x="27028" y="68854"/>
                </a:lnTo>
                <a:lnTo>
                  <a:pt x="22579" y="84002"/>
                </a:lnTo>
                <a:lnTo>
                  <a:pt x="17708" y="101722"/>
                </a:lnTo>
                <a:lnTo>
                  <a:pt x="13508" y="115439"/>
                </a:lnTo>
                <a:lnTo>
                  <a:pt x="9756" y="126490"/>
                </a:lnTo>
                <a:lnTo>
                  <a:pt x="6302" y="135761"/>
                </a:lnTo>
                <a:lnTo>
                  <a:pt x="3999" y="143848"/>
                </a:lnTo>
                <a:lnTo>
                  <a:pt x="2464" y="151143"/>
                </a:lnTo>
                <a:lnTo>
                  <a:pt x="1440" y="157912"/>
                </a:lnTo>
                <a:lnTo>
                  <a:pt x="758" y="166235"/>
                </a:lnTo>
                <a:lnTo>
                  <a:pt x="303" y="175593"/>
                </a:lnTo>
                <a:lnTo>
                  <a:pt x="0" y="185642"/>
                </a:lnTo>
                <a:lnTo>
                  <a:pt x="750" y="194246"/>
                </a:lnTo>
                <a:lnTo>
                  <a:pt x="2203" y="201888"/>
                </a:lnTo>
                <a:lnTo>
                  <a:pt x="4124" y="208887"/>
                </a:lnTo>
                <a:lnTo>
                  <a:pt x="7310" y="215458"/>
                </a:lnTo>
                <a:lnTo>
                  <a:pt x="11338" y="221744"/>
                </a:lnTo>
                <a:lnTo>
                  <a:pt x="15929" y="227839"/>
                </a:lnTo>
                <a:lnTo>
                  <a:pt x="19942" y="232855"/>
                </a:lnTo>
                <a:lnTo>
                  <a:pt x="23570" y="237152"/>
                </a:lnTo>
                <a:lnTo>
                  <a:pt x="26941" y="240969"/>
                </a:lnTo>
                <a:lnTo>
                  <a:pt x="31094" y="243513"/>
                </a:lnTo>
                <a:lnTo>
                  <a:pt x="35767" y="245210"/>
                </a:lnTo>
                <a:lnTo>
                  <a:pt x="40788" y="246341"/>
                </a:lnTo>
                <a:lnTo>
                  <a:pt x="46040" y="247095"/>
                </a:lnTo>
                <a:lnTo>
                  <a:pt x="51446" y="247597"/>
                </a:lnTo>
                <a:lnTo>
                  <a:pt x="56955" y="247933"/>
                </a:lnTo>
                <a:lnTo>
                  <a:pt x="68156" y="248305"/>
                </a:lnTo>
                <a:lnTo>
                  <a:pt x="73811" y="248404"/>
                </a:lnTo>
                <a:lnTo>
                  <a:pt x="79485" y="247518"/>
                </a:lnTo>
                <a:lnTo>
                  <a:pt x="85173" y="245974"/>
                </a:lnTo>
                <a:lnTo>
                  <a:pt x="90869" y="243993"/>
                </a:lnTo>
                <a:lnTo>
                  <a:pt x="97525" y="242672"/>
                </a:lnTo>
                <a:lnTo>
                  <a:pt x="104820" y="241791"/>
                </a:lnTo>
                <a:lnTo>
                  <a:pt x="112540" y="241204"/>
                </a:lnTo>
                <a:lnTo>
                  <a:pt x="119592" y="238908"/>
                </a:lnTo>
                <a:lnTo>
                  <a:pt x="126198" y="235472"/>
                </a:lnTo>
                <a:lnTo>
                  <a:pt x="132508" y="231276"/>
                </a:lnTo>
                <a:lnTo>
                  <a:pt x="138619" y="226574"/>
                </a:lnTo>
                <a:lnTo>
                  <a:pt x="144598" y="221535"/>
                </a:lnTo>
                <a:lnTo>
                  <a:pt x="150489" y="216270"/>
                </a:lnTo>
                <a:lnTo>
                  <a:pt x="156321" y="211807"/>
                </a:lnTo>
                <a:lnTo>
                  <a:pt x="162114" y="207880"/>
                </a:lnTo>
                <a:lnTo>
                  <a:pt x="167882" y="204309"/>
                </a:lnTo>
                <a:lnTo>
                  <a:pt x="172679" y="200024"/>
                </a:lnTo>
                <a:lnTo>
                  <a:pt x="176830" y="195261"/>
                </a:lnTo>
                <a:lnTo>
                  <a:pt x="180549" y="190182"/>
                </a:lnTo>
                <a:lnTo>
                  <a:pt x="184934" y="182985"/>
                </a:lnTo>
                <a:lnTo>
                  <a:pt x="189762" y="174378"/>
                </a:lnTo>
                <a:lnTo>
                  <a:pt x="194886" y="164829"/>
                </a:lnTo>
                <a:lnTo>
                  <a:pt x="198302" y="156559"/>
                </a:lnTo>
                <a:lnTo>
                  <a:pt x="200579" y="149140"/>
                </a:lnTo>
                <a:lnTo>
                  <a:pt x="202097" y="142289"/>
                </a:lnTo>
                <a:lnTo>
                  <a:pt x="203109" y="135817"/>
                </a:lnTo>
                <a:lnTo>
                  <a:pt x="203784" y="129597"/>
                </a:lnTo>
                <a:lnTo>
                  <a:pt x="204534" y="118559"/>
                </a:lnTo>
                <a:lnTo>
                  <a:pt x="204867" y="110478"/>
                </a:lnTo>
                <a:lnTo>
                  <a:pt x="204003" y="106037"/>
                </a:lnTo>
                <a:lnTo>
                  <a:pt x="202475" y="101171"/>
                </a:lnTo>
                <a:lnTo>
                  <a:pt x="200504" y="96023"/>
                </a:lnTo>
                <a:lnTo>
                  <a:pt x="198237" y="90685"/>
                </a:lnTo>
                <a:lnTo>
                  <a:pt x="193178" y="79674"/>
                </a:lnTo>
                <a:lnTo>
                  <a:pt x="189543" y="75024"/>
                </a:lnTo>
                <a:lnTo>
                  <a:pt x="185215" y="70971"/>
                </a:lnTo>
                <a:lnTo>
                  <a:pt x="180424" y="67316"/>
                </a:lnTo>
                <a:lnTo>
                  <a:pt x="176278" y="64880"/>
                </a:lnTo>
                <a:lnTo>
                  <a:pt x="172562" y="63256"/>
                </a:lnTo>
                <a:lnTo>
                  <a:pt x="169131" y="62173"/>
                </a:lnTo>
                <a:lnTo>
                  <a:pt x="164940" y="60499"/>
                </a:lnTo>
                <a:lnTo>
                  <a:pt x="160240" y="58430"/>
                </a:lnTo>
                <a:lnTo>
                  <a:pt x="155202" y="56098"/>
                </a:lnTo>
                <a:lnTo>
                  <a:pt x="149938" y="55496"/>
                </a:lnTo>
                <a:lnTo>
                  <a:pt x="144524" y="56048"/>
                </a:lnTo>
                <a:lnTo>
                  <a:pt x="139010" y="57368"/>
                </a:lnTo>
                <a:lnTo>
                  <a:pt x="132476" y="58248"/>
                </a:lnTo>
                <a:lnTo>
                  <a:pt x="125263" y="58834"/>
                </a:lnTo>
                <a:lnTo>
                  <a:pt x="102263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7"/>
          <p:cNvSpPr/>
          <p:nvPr/>
        </p:nvSpPr>
        <p:spPr>
          <a:xfrm>
            <a:off x="2437447" y="1311592"/>
            <a:ext cx="68581" cy="342901"/>
          </a:xfrm>
          <a:custGeom>
            <a:avLst/>
            <a:gdLst/>
            <a:ahLst/>
            <a:cxnLst/>
            <a:rect l="0" t="0" r="0" b="0"/>
            <a:pathLst>
              <a:path w="68581" h="342901">
                <a:moveTo>
                  <a:pt x="0" y="0"/>
                </a:moveTo>
                <a:lnTo>
                  <a:pt x="4551" y="13652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3"/>
                </a:lnTo>
                <a:lnTo>
                  <a:pt x="15574" y="35893"/>
                </a:lnTo>
                <a:lnTo>
                  <a:pt x="19908" y="48694"/>
                </a:lnTo>
                <a:lnTo>
                  <a:pt x="24702" y="63895"/>
                </a:lnTo>
                <a:lnTo>
                  <a:pt x="28850" y="79744"/>
                </a:lnTo>
                <a:lnTo>
                  <a:pt x="32569" y="96025"/>
                </a:lnTo>
                <a:lnTo>
                  <a:pt x="36000" y="112594"/>
                </a:lnTo>
                <a:lnTo>
                  <a:pt x="38287" y="127450"/>
                </a:lnTo>
                <a:lnTo>
                  <a:pt x="39813" y="141165"/>
                </a:lnTo>
                <a:lnTo>
                  <a:pt x="40829" y="154117"/>
                </a:lnTo>
                <a:lnTo>
                  <a:pt x="47039" y="204069"/>
                </a:lnTo>
                <a:lnTo>
                  <a:pt x="55196" y="262147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8"/>
          <p:cNvSpPr/>
          <p:nvPr/>
        </p:nvSpPr>
        <p:spPr>
          <a:xfrm>
            <a:off x="2317432" y="1457325"/>
            <a:ext cx="120016" cy="51436"/>
          </a:xfrm>
          <a:custGeom>
            <a:avLst/>
            <a:gdLst/>
            <a:ahLst/>
            <a:cxnLst/>
            <a:rect l="0" t="0" r="0" b="0"/>
            <a:pathLst>
              <a:path w="120016" h="51436">
                <a:moveTo>
                  <a:pt x="120015" y="0"/>
                </a:moveTo>
                <a:lnTo>
                  <a:pt x="110913" y="0"/>
                </a:lnTo>
                <a:lnTo>
                  <a:pt x="107280" y="952"/>
                </a:lnTo>
                <a:lnTo>
                  <a:pt x="103905" y="2540"/>
                </a:lnTo>
                <a:lnTo>
                  <a:pt x="100702" y="4550"/>
                </a:lnTo>
                <a:lnTo>
                  <a:pt x="97615" y="5891"/>
                </a:lnTo>
                <a:lnTo>
                  <a:pt x="94604" y="6785"/>
                </a:lnTo>
                <a:lnTo>
                  <a:pt x="91644" y="7380"/>
                </a:lnTo>
                <a:lnTo>
                  <a:pt x="88719" y="8730"/>
                </a:lnTo>
                <a:lnTo>
                  <a:pt x="85816" y="10582"/>
                </a:lnTo>
                <a:lnTo>
                  <a:pt x="82928" y="12770"/>
                </a:lnTo>
                <a:lnTo>
                  <a:pt x="79098" y="16133"/>
                </a:lnTo>
                <a:lnTo>
                  <a:pt x="74639" y="20280"/>
                </a:lnTo>
                <a:lnTo>
                  <a:pt x="69762" y="24950"/>
                </a:lnTo>
                <a:lnTo>
                  <a:pt x="64605" y="29016"/>
                </a:lnTo>
                <a:lnTo>
                  <a:pt x="59263" y="32679"/>
                </a:lnTo>
                <a:lnTo>
                  <a:pt x="53796" y="36073"/>
                </a:lnTo>
                <a:lnTo>
                  <a:pt x="48246" y="38336"/>
                </a:lnTo>
                <a:lnTo>
                  <a:pt x="42642" y="39845"/>
                </a:lnTo>
                <a:lnTo>
                  <a:pt x="37000" y="40850"/>
                </a:lnTo>
                <a:lnTo>
                  <a:pt x="32287" y="42474"/>
                </a:lnTo>
                <a:lnTo>
                  <a:pt x="28192" y="44508"/>
                </a:lnTo>
                <a:lnTo>
                  <a:pt x="19327" y="50066"/>
                </a:lnTo>
                <a:lnTo>
                  <a:pt x="16695" y="50522"/>
                </a:lnTo>
                <a:lnTo>
                  <a:pt x="13035" y="50826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9"/>
          <p:cNvSpPr/>
          <p:nvPr/>
        </p:nvSpPr>
        <p:spPr>
          <a:xfrm>
            <a:off x="2313288" y="1320165"/>
            <a:ext cx="29863" cy="171451"/>
          </a:xfrm>
          <a:custGeom>
            <a:avLst/>
            <a:gdLst/>
            <a:ahLst/>
            <a:cxnLst/>
            <a:rect l="0" t="0" r="0" b="0"/>
            <a:pathLst>
              <a:path w="29863" h="171451">
                <a:moveTo>
                  <a:pt x="12716" y="171450"/>
                </a:moveTo>
                <a:lnTo>
                  <a:pt x="12716" y="164069"/>
                </a:lnTo>
                <a:lnTo>
                  <a:pt x="11764" y="160814"/>
                </a:lnTo>
                <a:lnTo>
                  <a:pt x="785" y="127186"/>
                </a:lnTo>
                <a:lnTo>
                  <a:pt x="0" y="116223"/>
                </a:lnTo>
                <a:lnTo>
                  <a:pt x="429" y="103200"/>
                </a:lnTo>
                <a:lnTo>
                  <a:pt x="1667" y="88802"/>
                </a:lnTo>
                <a:lnTo>
                  <a:pt x="4398" y="74441"/>
                </a:lnTo>
                <a:lnTo>
                  <a:pt x="8123" y="60105"/>
                </a:lnTo>
                <a:lnTo>
                  <a:pt x="298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0"/>
          <p:cNvSpPr/>
          <p:nvPr/>
        </p:nvSpPr>
        <p:spPr>
          <a:xfrm>
            <a:off x="1678922" y="2376965"/>
            <a:ext cx="89384" cy="546258"/>
          </a:xfrm>
          <a:custGeom>
            <a:avLst/>
            <a:gdLst/>
            <a:ahLst/>
            <a:cxnLst/>
            <a:rect l="0" t="0" r="0" b="0"/>
            <a:pathLst>
              <a:path w="89384" h="546258">
                <a:moveTo>
                  <a:pt x="12717" y="14762"/>
                </a:moveTo>
                <a:lnTo>
                  <a:pt x="8167" y="5661"/>
                </a:lnTo>
                <a:lnTo>
                  <a:pt x="5873" y="2979"/>
                </a:lnTo>
                <a:lnTo>
                  <a:pt x="3392" y="1192"/>
                </a:lnTo>
                <a:lnTo>
                  <a:pt x="786" y="0"/>
                </a:lnTo>
                <a:lnTo>
                  <a:pt x="0" y="158"/>
                </a:lnTo>
                <a:lnTo>
                  <a:pt x="429" y="1216"/>
                </a:lnTo>
                <a:lnTo>
                  <a:pt x="1668" y="2874"/>
                </a:lnTo>
                <a:lnTo>
                  <a:pt x="3446" y="4932"/>
                </a:lnTo>
                <a:lnTo>
                  <a:pt x="5584" y="7256"/>
                </a:lnTo>
                <a:lnTo>
                  <a:pt x="7962" y="9758"/>
                </a:lnTo>
                <a:lnTo>
                  <a:pt x="9547" y="14284"/>
                </a:lnTo>
                <a:lnTo>
                  <a:pt x="11308" y="26932"/>
                </a:lnTo>
                <a:lnTo>
                  <a:pt x="12730" y="36210"/>
                </a:lnTo>
                <a:lnTo>
                  <a:pt x="16851" y="59220"/>
                </a:lnTo>
                <a:lnTo>
                  <a:pt x="20236" y="72023"/>
                </a:lnTo>
                <a:lnTo>
                  <a:pt x="24397" y="85321"/>
                </a:lnTo>
                <a:lnTo>
                  <a:pt x="40213" y="131781"/>
                </a:lnTo>
                <a:lnTo>
                  <a:pt x="42478" y="141352"/>
                </a:lnTo>
                <a:lnTo>
                  <a:pt x="43988" y="150591"/>
                </a:lnTo>
                <a:lnTo>
                  <a:pt x="44994" y="159607"/>
                </a:lnTo>
                <a:lnTo>
                  <a:pt x="48523" y="178953"/>
                </a:lnTo>
                <a:lnTo>
                  <a:pt x="60063" y="236008"/>
                </a:lnTo>
                <a:lnTo>
                  <a:pt x="64284" y="259414"/>
                </a:lnTo>
                <a:lnTo>
                  <a:pt x="67098" y="277876"/>
                </a:lnTo>
                <a:lnTo>
                  <a:pt x="73598" y="327672"/>
                </a:lnTo>
                <a:lnTo>
                  <a:pt x="76164" y="346241"/>
                </a:lnTo>
                <a:lnTo>
                  <a:pt x="78828" y="362430"/>
                </a:lnTo>
                <a:lnTo>
                  <a:pt x="81556" y="377034"/>
                </a:lnTo>
                <a:lnTo>
                  <a:pt x="84327" y="390579"/>
                </a:lnTo>
                <a:lnTo>
                  <a:pt x="86175" y="402467"/>
                </a:lnTo>
                <a:lnTo>
                  <a:pt x="87407" y="413249"/>
                </a:lnTo>
                <a:lnTo>
                  <a:pt x="88228" y="423295"/>
                </a:lnTo>
                <a:lnTo>
                  <a:pt x="88775" y="437613"/>
                </a:lnTo>
                <a:lnTo>
                  <a:pt x="89383" y="473841"/>
                </a:lnTo>
                <a:lnTo>
                  <a:pt x="88593" y="488454"/>
                </a:lnTo>
                <a:lnTo>
                  <a:pt x="87114" y="500102"/>
                </a:lnTo>
                <a:lnTo>
                  <a:pt x="72725" y="5462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1"/>
          <p:cNvSpPr/>
          <p:nvPr/>
        </p:nvSpPr>
        <p:spPr>
          <a:xfrm>
            <a:off x="1375952" y="2477452"/>
            <a:ext cx="349978" cy="335346"/>
          </a:xfrm>
          <a:custGeom>
            <a:avLst/>
            <a:gdLst/>
            <a:ahLst/>
            <a:cxnLst/>
            <a:rect l="0" t="0" r="0" b="0"/>
            <a:pathLst>
              <a:path w="349978" h="335346">
                <a:moveTo>
                  <a:pt x="349977" y="231458"/>
                </a:moveTo>
                <a:lnTo>
                  <a:pt x="336325" y="240559"/>
                </a:lnTo>
                <a:lnTo>
                  <a:pt x="330398" y="245145"/>
                </a:lnTo>
                <a:lnTo>
                  <a:pt x="324542" y="250108"/>
                </a:lnTo>
                <a:lnTo>
                  <a:pt x="318733" y="255321"/>
                </a:lnTo>
                <a:lnTo>
                  <a:pt x="312955" y="259749"/>
                </a:lnTo>
                <a:lnTo>
                  <a:pt x="307199" y="263654"/>
                </a:lnTo>
                <a:lnTo>
                  <a:pt x="296675" y="270532"/>
                </a:lnTo>
                <a:lnTo>
                  <a:pt x="288822" y="276764"/>
                </a:lnTo>
                <a:lnTo>
                  <a:pt x="282537" y="279759"/>
                </a:lnTo>
                <a:lnTo>
                  <a:pt x="274537" y="282709"/>
                </a:lnTo>
                <a:lnTo>
                  <a:pt x="265394" y="285628"/>
                </a:lnTo>
                <a:lnTo>
                  <a:pt x="254536" y="289478"/>
                </a:lnTo>
                <a:lnTo>
                  <a:pt x="229772" y="298837"/>
                </a:lnTo>
                <a:lnTo>
                  <a:pt x="214595" y="304000"/>
                </a:lnTo>
                <a:lnTo>
                  <a:pt x="179953" y="314816"/>
                </a:lnTo>
                <a:lnTo>
                  <a:pt x="139791" y="325973"/>
                </a:lnTo>
                <a:lnTo>
                  <a:pt x="118413" y="331615"/>
                </a:lnTo>
                <a:lnTo>
                  <a:pt x="102256" y="334425"/>
                </a:lnTo>
                <a:lnTo>
                  <a:pt x="89580" y="335345"/>
                </a:lnTo>
                <a:lnTo>
                  <a:pt x="62638" y="334629"/>
                </a:lnTo>
                <a:lnTo>
                  <a:pt x="55548" y="334528"/>
                </a:lnTo>
                <a:lnTo>
                  <a:pt x="48916" y="333509"/>
                </a:lnTo>
                <a:lnTo>
                  <a:pt x="42590" y="331877"/>
                </a:lnTo>
                <a:lnTo>
                  <a:pt x="36467" y="329836"/>
                </a:lnTo>
                <a:lnTo>
                  <a:pt x="30481" y="327523"/>
                </a:lnTo>
                <a:lnTo>
                  <a:pt x="24584" y="325029"/>
                </a:lnTo>
                <a:lnTo>
                  <a:pt x="18749" y="322413"/>
                </a:lnTo>
                <a:lnTo>
                  <a:pt x="14858" y="319717"/>
                </a:lnTo>
                <a:lnTo>
                  <a:pt x="12265" y="316967"/>
                </a:lnTo>
                <a:lnTo>
                  <a:pt x="8430" y="309467"/>
                </a:lnTo>
                <a:lnTo>
                  <a:pt x="6074" y="303466"/>
                </a:lnTo>
                <a:lnTo>
                  <a:pt x="3551" y="296609"/>
                </a:lnTo>
                <a:lnTo>
                  <a:pt x="1869" y="290132"/>
                </a:lnTo>
                <a:lnTo>
                  <a:pt x="748" y="283909"/>
                </a:lnTo>
                <a:lnTo>
                  <a:pt x="0" y="277855"/>
                </a:lnTo>
                <a:lnTo>
                  <a:pt x="454" y="270962"/>
                </a:lnTo>
                <a:lnTo>
                  <a:pt x="1709" y="263509"/>
                </a:lnTo>
                <a:lnTo>
                  <a:pt x="3499" y="255683"/>
                </a:lnTo>
                <a:lnTo>
                  <a:pt x="5644" y="247607"/>
                </a:lnTo>
                <a:lnTo>
                  <a:pt x="10568" y="231015"/>
                </a:lnTo>
                <a:lnTo>
                  <a:pt x="24306" y="188537"/>
                </a:lnTo>
                <a:lnTo>
                  <a:pt x="27136" y="179984"/>
                </a:lnTo>
                <a:lnTo>
                  <a:pt x="29974" y="172377"/>
                </a:lnTo>
                <a:lnTo>
                  <a:pt x="32820" y="165400"/>
                </a:lnTo>
                <a:lnTo>
                  <a:pt x="35669" y="158845"/>
                </a:lnTo>
                <a:lnTo>
                  <a:pt x="41378" y="149711"/>
                </a:lnTo>
                <a:lnTo>
                  <a:pt x="48995" y="138860"/>
                </a:lnTo>
                <a:lnTo>
                  <a:pt x="84043" y="91776"/>
                </a:lnTo>
                <a:lnTo>
                  <a:pt x="91726" y="82139"/>
                </a:lnTo>
                <a:lnTo>
                  <a:pt x="98752" y="73809"/>
                </a:lnTo>
                <a:lnTo>
                  <a:pt x="105341" y="66351"/>
                </a:lnTo>
                <a:lnTo>
                  <a:pt x="117743" y="52985"/>
                </a:lnTo>
                <a:lnTo>
                  <a:pt x="123717" y="46753"/>
                </a:lnTo>
                <a:lnTo>
                  <a:pt x="129604" y="41646"/>
                </a:lnTo>
                <a:lnTo>
                  <a:pt x="135435" y="37289"/>
                </a:lnTo>
                <a:lnTo>
                  <a:pt x="141227" y="33432"/>
                </a:lnTo>
                <a:lnTo>
                  <a:pt x="160362" y="21526"/>
                </a:lnTo>
                <a:lnTo>
                  <a:pt x="172132" y="14351"/>
                </a:lnTo>
                <a:lnTo>
                  <a:pt x="180931" y="9567"/>
                </a:lnTo>
                <a:lnTo>
                  <a:pt x="187750" y="6378"/>
                </a:lnTo>
                <a:lnTo>
                  <a:pt x="197866" y="2835"/>
                </a:lnTo>
                <a:lnTo>
                  <a:pt x="201898" y="1890"/>
                </a:lnTo>
                <a:lnTo>
                  <a:pt x="2299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92"/>
          <p:cNvSpPr/>
          <p:nvPr/>
        </p:nvSpPr>
        <p:spPr>
          <a:xfrm>
            <a:off x="1785937" y="2528887"/>
            <a:ext cx="411481" cy="308611"/>
          </a:xfrm>
          <a:custGeom>
            <a:avLst/>
            <a:gdLst/>
            <a:ahLst/>
            <a:cxnLst/>
            <a:rect l="0" t="0" r="0" b="0"/>
            <a:pathLst>
              <a:path w="411481" h="308611">
                <a:moveTo>
                  <a:pt x="0" y="0"/>
                </a:moveTo>
                <a:lnTo>
                  <a:pt x="12735" y="5892"/>
                </a:lnTo>
                <a:lnTo>
                  <a:pt x="23352" y="8731"/>
                </a:lnTo>
                <a:lnTo>
                  <a:pt x="32921" y="12770"/>
                </a:lnTo>
                <a:lnTo>
                  <a:pt x="40998" y="17086"/>
                </a:lnTo>
                <a:lnTo>
                  <a:pt x="62671" y="29501"/>
                </a:lnTo>
                <a:lnTo>
                  <a:pt x="101648" y="52556"/>
                </a:lnTo>
                <a:lnTo>
                  <a:pt x="116343" y="62660"/>
                </a:lnTo>
                <a:lnTo>
                  <a:pt x="131854" y="74158"/>
                </a:lnTo>
                <a:lnTo>
                  <a:pt x="147910" y="86587"/>
                </a:lnTo>
                <a:lnTo>
                  <a:pt x="162425" y="96777"/>
                </a:lnTo>
                <a:lnTo>
                  <a:pt x="175910" y="105475"/>
                </a:lnTo>
                <a:lnTo>
                  <a:pt x="200103" y="120220"/>
                </a:lnTo>
                <a:lnTo>
                  <a:pt x="220379" y="133124"/>
                </a:lnTo>
                <a:lnTo>
                  <a:pt x="237407" y="145899"/>
                </a:lnTo>
                <a:lnTo>
                  <a:pt x="284267" y="182954"/>
                </a:lnTo>
                <a:lnTo>
                  <a:pt x="306669" y="201979"/>
                </a:lnTo>
                <a:lnTo>
                  <a:pt x="327318" y="220378"/>
                </a:lnTo>
                <a:lnTo>
                  <a:pt x="41148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3"/>
          <p:cNvSpPr/>
          <p:nvPr/>
        </p:nvSpPr>
        <p:spPr>
          <a:xfrm>
            <a:off x="1923097" y="2443162"/>
            <a:ext cx="197168" cy="445771"/>
          </a:xfrm>
          <a:custGeom>
            <a:avLst/>
            <a:gdLst/>
            <a:ahLst/>
            <a:cxnLst/>
            <a:rect l="0" t="0" r="0" b="0"/>
            <a:pathLst>
              <a:path w="197168" h="445771">
                <a:moveTo>
                  <a:pt x="197167" y="0"/>
                </a:moveTo>
                <a:lnTo>
                  <a:pt x="188066" y="13652"/>
                </a:lnTo>
                <a:lnTo>
                  <a:pt x="184432" y="19579"/>
                </a:lnTo>
                <a:lnTo>
                  <a:pt x="181057" y="25435"/>
                </a:lnTo>
                <a:lnTo>
                  <a:pt x="177855" y="31244"/>
                </a:lnTo>
                <a:lnTo>
                  <a:pt x="146858" y="92203"/>
                </a:lnTo>
                <a:lnTo>
                  <a:pt x="113993" y="157807"/>
                </a:lnTo>
                <a:lnTo>
                  <a:pt x="101713" y="186167"/>
                </a:lnTo>
                <a:lnTo>
                  <a:pt x="72828" y="258319"/>
                </a:lnTo>
                <a:lnTo>
                  <a:pt x="30155" y="369302"/>
                </a:lnTo>
                <a:lnTo>
                  <a:pt x="23913" y="386219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4"/>
          <p:cNvSpPr/>
          <p:nvPr/>
        </p:nvSpPr>
        <p:spPr>
          <a:xfrm>
            <a:off x="2231707" y="2743308"/>
            <a:ext cx="377191" cy="25610"/>
          </a:xfrm>
          <a:custGeom>
            <a:avLst/>
            <a:gdLst/>
            <a:ahLst/>
            <a:cxnLst/>
            <a:rect l="0" t="0" r="0" b="0"/>
            <a:pathLst>
              <a:path w="377191" h="25610">
                <a:moveTo>
                  <a:pt x="0" y="25609"/>
                </a:moveTo>
                <a:lnTo>
                  <a:pt x="0" y="18228"/>
                </a:lnTo>
                <a:lnTo>
                  <a:pt x="953" y="18783"/>
                </a:lnTo>
                <a:lnTo>
                  <a:pt x="2540" y="20106"/>
                </a:lnTo>
                <a:lnTo>
                  <a:pt x="4551" y="21941"/>
                </a:lnTo>
                <a:lnTo>
                  <a:pt x="8749" y="23163"/>
                </a:lnTo>
                <a:lnTo>
                  <a:pt x="14405" y="23979"/>
                </a:lnTo>
                <a:lnTo>
                  <a:pt x="21033" y="24522"/>
                </a:lnTo>
                <a:lnTo>
                  <a:pt x="28310" y="24884"/>
                </a:lnTo>
                <a:lnTo>
                  <a:pt x="44015" y="25287"/>
                </a:lnTo>
                <a:lnTo>
                  <a:pt x="55061" y="24442"/>
                </a:lnTo>
                <a:lnTo>
                  <a:pt x="68140" y="22926"/>
                </a:lnTo>
                <a:lnTo>
                  <a:pt x="82574" y="20963"/>
                </a:lnTo>
                <a:lnTo>
                  <a:pt x="95054" y="18702"/>
                </a:lnTo>
                <a:lnTo>
                  <a:pt x="106232" y="16241"/>
                </a:lnTo>
                <a:lnTo>
                  <a:pt x="116541" y="13649"/>
                </a:lnTo>
                <a:lnTo>
                  <a:pt x="125319" y="11921"/>
                </a:lnTo>
                <a:lnTo>
                  <a:pt x="133076" y="10769"/>
                </a:lnTo>
                <a:lnTo>
                  <a:pt x="140153" y="10001"/>
                </a:lnTo>
                <a:lnTo>
                  <a:pt x="147727" y="9488"/>
                </a:lnTo>
                <a:lnTo>
                  <a:pt x="155635" y="9147"/>
                </a:lnTo>
                <a:lnTo>
                  <a:pt x="163764" y="8919"/>
                </a:lnTo>
                <a:lnTo>
                  <a:pt x="171089" y="7815"/>
                </a:lnTo>
                <a:lnTo>
                  <a:pt x="177877" y="6126"/>
                </a:lnTo>
                <a:lnTo>
                  <a:pt x="184307" y="4048"/>
                </a:lnTo>
                <a:lnTo>
                  <a:pt x="198119" y="2662"/>
                </a:lnTo>
                <a:lnTo>
                  <a:pt x="216852" y="1739"/>
                </a:lnTo>
                <a:lnTo>
                  <a:pt x="263066" y="713"/>
                </a:lnTo>
                <a:lnTo>
                  <a:pt x="357387" y="0"/>
                </a:lnTo>
                <a:lnTo>
                  <a:pt x="363988" y="916"/>
                </a:lnTo>
                <a:lnTo>
                  <a:pt x="368389" y="2480"/>
                </a:lnTo>
                <a:lnTo>
                  <a:pt x="377190" y="8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5"/>
          <p:cNvSpPr/>
          <p:nvPr/>
        </p:nvSpPr>
        <p:spPr>
          <a:xfrm>
            <a:off x="2394584" y="2606039"/>
            <a:ext cx="17011" cy="402909"/>
          </a:xfrm>
          <a:custGeom>
            <a:avLst/>
            <a:gdLst/>
            <a:ahLst/>
            <a:cxnLst/>
            <a:rect l="0" t="0" r="0" b="0"/>
            <a:pathLst>
              <a:path w="17011" h="402909">
                <a:moveTo>
                  <a:pt x="0" y="0"/>
                </a:moveTo>
                <a:lnTo>
                  <a:pt x="0" y="18204"/>
                </a:lnTo>
                <a:lnTo>
                  <a:pt x="953" y="27376"/>
                </a:lnTo>
                <a:lnTo>
                  <a:pt x="2541" y="37301"/>
                </a:lnTo>
                <a:lnTo>
                  <a:pt x="4551" y="47727"/>
                </a:lnTo>
                <a:lnTo>
                  <a:pt x="9326" y="79633"/>
                </a:lnTo>
                <a:lnTo>
                  <a:pt x="11932" y="98809"/>
                </a:lnTo>
                <a:lnTo>
                  <a:pt x="13670" y="114450"/>
                </a:lnTo>
                <a:lnTo>
                  <a:pt x="14829" y="127735"/>
                </a:lnTo>
                <a:lnTo>
                  <a:pt x="15601" y="139450"/>
                </a:lnTo>
                <a:lnTo>
                  <a:pt x="16459" y="160085"/>
                </a:lnTo>
                <a:lnTo>
                  <a:pt x="16942" y="187768"/>
                </a:lnTo>
                <a:lnTo>
                  <a:pt x="17010" y="196617"/>
                </a:lnTo>
                <a:lnTo>
                  <a:pt x="14545" y="242008"/>
                </a:lnTo>
                <a:lnTo>
                  <a:pt x="10343" y="312054"/>
                </a:lnTo>
                <a:lnTo>
                  <a:pt x="9360" y="335858"/>
                </a:lnTo>
                <a:lnTo>
                  <a:pt x="8922" y="352788"/>
                </a:lnTo>
                <a:lnTo>
                  <a:pt x="7854" y="360922"/>
                </a:lnTo>
                <a:lnTo>
                  <a:pt x="6188" y="369203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6"/>
          <p:cNvSpPr/>
          <p:nvPr/>
        </p:nvSpPr>
        <p:spPr>
          <a:xfrm>
            <a:off x="2686050" y="2563177"/>
            <a:ext cx="30380" cy="377191"/>
          </a:xfrm>
          <a:custGeom>
            <a:avLst/>
            <a:gdLst/>
            <a:ahLst/>
            <a:cxnLst/>
            <a:rect l="0" t="0" r="0" b="0"/>
            <a:pathLst>
              <a:path w="30380" h="377191">
                <a:moveTo>
                  <a:pt x="0" y="0"/>
                </a:moveTo>
                <a:lnTo>
                  <a:pt x="9101" y="13653"/>
                </a:lnTo>
                <a:lnTo>
                  <a:pt x="11782" y="18627"/>
                </a:lnTo>
                <a:lnTo>
                  <a:pt x="13570" y="22895"/>
                </a:lnTo>
                <a:lnTo>
                  <a:pt x="18625" y="38534"/>
                </a:lnTo>
                <a:lnTo>
                  <a:pt x="20989" y="45692"/>
                </a:lnTo>
                <a:lnTo>
                  <a:pt x="22565" y="55226"/>
                </a:lnTo>
                <a:lnTo>
                  <a:pt x="23616" y="66345"/>
                </a:lnTo>
                <a:lnTo>
                  <a:pt x="24316" y="78520"/>
                </a:lnTo>
                <a:lnTo>
                  <a:pt x="25736" y="91399"/>
                </a:lnTo>
                <a:lnTo>
                  <a:pt x="27634" y="104748"/>
                </a:lnTo>
                <a:lnTo>
                  <a:pt x="29853" y="118410"/>
                </a:lnTo>
                <a:lnTo>
                  <a:pt x="30379" y="129422"/>
                </a:lnTo>
                <a:lnTo>
                  <a:pt x="29778" y="138669"/>
                </a:lnTo>
                <a:lnTo>
                  <a:pt x="28424" y="146738"/>
                </a:lnTo>
                <a:lnTo>
                  <a:pt x="27522" y="154976"/>
                </a:lnTo>
                <a:lnTo>
                  <a:pt x="26920" y="163325"/>
                </a:lnTo>
                <a:lnTo>
                  <a:pt x="26519" y="171748"/>
                </a:lnTo>
                <a:lnTo>
                  <a:pt x="26073" y="188728"/>
                </a:lnTo>
                <a:lnTo>
                  <a:pt x="25738" y="248610"/>
                </a:lnTo>
                <a:lnTo>
                  <a:pt x="24779" y="263848"/>
                </a:lnTo>
                <a:lnTo>
                  <a:pt x="18935" y="336422"/>
                </a:lnTo>
                <a:lnTo>
                  <a:pt x="17144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7"/>
          <p:cNvSpPr/>
          <p:nvPr/>
        </p:nvSpPr>
        <p:spPr>
          <a:xfrm>
            <a:off x="2831782" y="2580322"/>
            <a:ext cx="42863" cy="360046"/>
          </a:xfrm>
          <a:custGeom>
            <a:avLst/>
            <a:gdLst/>
            <a:ahLst/>
            <a:cxnLst/>
            <a:rect l="0" t="0" r="0" b="0"/>
            <a:pathLst>
              <a:path w="42863" h="360046">
                <a:moveTo>
                  <a:pt x="42862" y="0"/>
                </a:moveTo>
                <a:lnTo>
                  <a:pt x="42862" y="135593"/>
                </a:lnTo>
                <a:lnTo>
                  <a:pt x="41910" y="147545"/>
                </a:lnTo>
                <a:lnTo>
                  <a:pt x="40322" y="161228"/>
                </a:lnTo>
                <a:lnTo>
                  <a:pt x="38312" y="176066"/>
                </a:lnTo>
                <a:lnTo>
                  <a:pt x="36971" y="188814"/>
                </a:lnTo>
                <a:lnTo>
                  <a:pt x="36077" y="200171"/>
                </a:lnTo>
                <a:lnTo>
                  <a:pt x="35482" y="210600"/>
                </a:lnTo>
                <a:lnTo>
                  <a:pt x="34132" y="223268"/>
                </a:lnTo>
                <a:lnTo>
                  <a:pt x="30092" y="252583"/>
                </a:lnTo>
                <a:lnTo>
                  <a:pt x="27681" y="266496"/>
                </a:lnTo>
                <a:lnTo>
                  <a:pt x="25122" y="279582"/>
                </a:lnTo>
                <a:lnTo>
                  <a:pt x="22463" y="292115"/>
                </a:lnTo>
                <a:lnTo>
                  <a:pt x="19738" y="302376"/>
                </a:lnTo>
                <a:lnTo>
                  <a:pt x="16969" y="311122"/>
                </a:lnTo>
                <a:lnTo>
                  <a:pt x="11352" y="326871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8"/>
          <p:cNvSpPr/>
          <p:nvPr/>
        </p:nvSpPr>
        <p:spPr>
          <a:xfrm>
            <a:off x="2960369" y="2571841"/>
            <a:ext cx="591504" cy="451730"/>
          </a:xfrm>
          <a:custGeom>
            <a:avLst/>
            <a:gdLst/>
            <a:ahLst/>
            <a:cxnLst/>
            <a:rect l="0" t="0" r="0" b="0"/>
            <a:pathLst>
              <a:path w="591504" h="451730">
                <a:moveTo>
                  <a:pt x="0" y="145641"/>
                </a:moveTo>
                <a:lnTo>
                  <a:pt x="4551" y="145641"/>
                </a:lnTo>
                <a:lnTo>
                  <a:pt x="6845" y="144688"/>
                </a:lnTo>
                <a:lnTo>
                  <a:pt x="14623" y="138797"/>
                </a:lnTo>
                <a:lnTo>
                  <a:pt x="28620" y="125490"/>
                </a:lnTo>
                <a:lnTo>
                  <a:pt x="45725" y="108481"/>
                </a:lnTo>
                <a:lnTo>
                  <a:pt x="59057" y="97693"/>
                </a:lnTo>
                <a:lnTo>
                  <a:pt x="75778" y="84326"/>
                </a:lnTo>
                <a:lnTo>
                  <a:pt x="89559" y="72035"/>
                </a:lnTo>
                <a:lnTo>
                  <a:pt x="97806" y="65138"/>
                </a:lnTo>
                <a:lnTo>
                  <a:pt x="117130" y="49854"/>
                </a:lnTo>
                <a:lnTo>
                  <a:pt x="128569" y="42731"/>
                </a:lnTo>
                <a:lnTo>
                  <a:pt x="140958" y="36077"/>
                </a:lnTo>
                <a:lnTo>
                  <a:pt x="190510" y="11710"/>
                </a:lnTo>
                <a:lnTo>
                  <a:pt x="208814" y="5153"/>
                </a:lnTo>
                <a:lnTo>
                  <a:pt x="223299" y="2240"/>
                </a:lnTo>
                <a:lnTo>
                  <a:pt x="241211" y="599"/>
                </a:lnTo>
                <a:lnTo>
                  <a:pt x="258820" y="45"/>
                </a:lnTo>
                <a:lnTo>
                  <a:pt x="263987" y="0"/>
                </a:lnTo>
                <a:lnTo>
                  <a:pt x="268384" y="922"/>
                </a:lnTo>
                <a:lnTo>
                  <a:pt x="275809" y="4487"/>
                </a:lnTo>
                <a:lnTo>
                  <a:pt x="285345" y="11848"/>
                </a:lnTo>
                <a:lnTo>
                  <a:pt x="287385" y="15488"/>
                </a:lnTo>
                <a:lnTo>
                  <a:pt x="289652" y="24613"/>
                </a:lnTo>
                <a:lnTo>
                  <a:pt x="290257" y="31618"/>
                </a:lnTo>
                <a:lnTo>
                  <a:pt x="290659" y="40098"/>
                </a:lnTo>
                <a:lnTo>
                  <a:pt x="291227" y="65157"/>
                </a:lnTo>
                <a:lnTo>
                  <a:pt x="291306" y="71982"/>
                </a:lnTo>
                <a:lnTo>
                  <a:pt x="290407" y="79390"/>
                </a:lnTo>
                <a:lnTo>
                  <a:pt x="288855" y="87187"/>
                </a:lnTo>
                <a:lnTo>
                  <a:pt x="286868" y="95241"/>
                </a:lnTo>
                <a:lnTo>
                  <a:pt x="284590" y="103469"/>
                </a:lnTo>
                <a:lnTo>
                  <a:pt x="279520" y="120230"/>
                </a:lnTo>
                <a:lnTo>
                  <a:pt x="271310" y="145732"/>
                </a:lnTo>
                <a:lnTo>
                  <a:pt x="267551" y="155227"/>
                </a:lnTo>
                <a:lnTo>
                  <a:pt x="263140" y="165367"/>
                </a:lnTo>
                <a:lnTo>
                  <a:pt x="258294" y="175936"/>
                </a:lnTo>
                <a:lnTo>
                  <a:pt x="251254" y="188698"/>
                </a:lnTo>
                <a:lnTo>
                  <a:pt x="242750" y="202921"/>
                </a:lnTo>
                <a:lnTo>
                  <a:pt x="233271" y="218117"/>
                </a:lnTo>
                <a:lnTo>
                  <a:pt x="225047" y="232058"/>
                </a:lnTo>
                <a:lnTo>
                  <a:pt x="217659" y="245163"/>
                </a:lnTo>
                <a:lnTo>
                  <a:pt x="210829" y="257709"/>
                </a:lnTo>
                <a:lnTo>
                  <a:pt x="204370" y="268930"/>
                </a:lnTo>
                <a:lnTo>
                  <a:pt x="192114" y="289019"/>
                </a:lnTo>
                <a:lnTo>
                  <a:pt x="167617" y="325252"/>
                </a:lnTo>
                <a:lnTo>
                  <a:pt x="151750" y="348249"/>
                </a:lnTo>
                <a:lnTo>
                  <a:pt x="140219" y="365486"/>
                </a:lnTo>
                <a:lnTo>
                  <a:pt x="131580" y="378882"/>
                </a:lnTo>
                <a:lnTo>
                  <a:pt x="124867" y="389717"/>
                </a:lnTo>
                <a:lnTo>
                  <a:pt x="118488" y="397894"/>
                </a:lnTo>
                <a:lnTo>
                  <a:pt x="106319" y="409518"/>
                </a:lnTo>
                <a:lnTo>
                  <a:pt x="97101" y="422940"/>
                </a:lnTo>
                <a:lnTo>
                  <a:pt x="90781" y="436525"/>
                </a:lnTo>
                <a:lnTo>
                  <a:pt x="87972" y="445738"/>
                </a:lnTo>
                <a:lnTo>
                  <a:pt x="88176" y="448576"/>
                </a:lnTo>
                <a:lnTo>
                  <a:pt x="89264" y="450467"/>
                </a:lnTo>
                <a:lnTo>
                  <a:pt x="90942" y="451729"/>
                </a:lnTo>
                <a:lnTo>
                  <a:pt x="93013" y="451617"/>
                </a:lnTo>
                <a:lnTo>
                  <a:pt x="95347" y="450590"/>
                </a:lnTo>
                <a:lnTo>
                  <a:pt x="104289" y="445956"/>
                </a:lnTo>
                <a:lnTo>
                  <a:pt x="124139" y="437547"/>
                </a:lnTo>
                <a:lnTo>
                  <a:pt x="138004" y="430733"/>
                </a:lnTo>
                <a:lnTo>
                  <a:pt x="261640" y="366587"/>
                </a:lnTo>
                <a:lnTo>
                  <a:pt x="294720" y="349884"/>
                </a:lnTo>
                <a:lnTo>
                  <a:pt x="329742" y="333571"/>
                </a:lnTo>
                <a:lnTo>
                  <a:pt x="406553" y="299815"/>
                </a:lnTo>
                <a:lnTo>
                  <a:pt x="426293" y="292239"/>
                </a:lnTo>
                <a:lnTo>
                  <a:pt x="446121" y="285283"/>
                </a:lnTo>
                <a:lnTo>
                  <a:pt x="466006" y="278740"/>
                </a:lnTo>
                <a:lnTo>
                  <a:pt x="487836" y="272474"/>
                </a:lnTo>
                <a:lnTo>
                  <a:pt x="534951" y="260431"/>
                </a:lnTo>
                <a:lnTo>
                  <a:pt x="551897" y="256458"/>
                </a:lnTo>
                <a:lnTo>
                  <a:pt x="564147" y="253809"/>
                </a:lnTo>
                <a:lnTo>
                  <a:pt x="591503" y="2485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99"/>
          <p:cNvSpPr/>
          <p:nvPr/>
        </p:nvSpPr>
        <p:spPr>
          <a:xfrm>
            <a:off x="3485675" y="2923222"/>
            <a:ext cx="297655" cy="34291"/>
          </a:xfrm>
          <a:custGeom>
            <a:avLst/>
            <a:gdLst/>
            <a:ahLst/>
            <a:cxnLst/>
            <a:rect l="0" t="0" r="0" b="0"/>
            <a:pathLst>
              <a:path w="297655" h="34291">
                <a:moveTo>
                  <a:pt x="14762" y="34290"/>
                </a:moveTo>
                <a:lnTo>
                  <a:pt x="0" y="26909"/>
                </a:lnTo>
                <a:lnTo>
                  <a:pt x="158" y="26512"/>
                </a:lnTo>
                <a:lnTo>
                  <a:pt x="2874" y="26071"/>
                </a:lnTo>
                <a:lnTo>
                  <a:pt x="9758" y="25822"/>
                </a:lnTo>
                <a:lnTo>
                  <a:pt x="45135" y="25749"/>
                </a:lnTo>
                <a:lnTo>
                  <a:pt x="61680" y="24786"/>
                </a:lnTo>
                <a:lnTo>
                  <a:pt x="79379" y="23191"/>
                </a:lnTo>
                <a:lnTo>
                  <a:pt x="97845" y="21176"/>
                </a:lnTo>
                <a:lnTo>
                  <a:pt x="116823" y="19832"/>
                </a:lnTo>
                <a:lnTo>
                  <a:pt x="136143" y="18936"/>
                </a:lnTo>
                <a:lnTo>
                  <a:pt x="155690" y="18339"/>
                </a:lnTo>
                <a:lnTo>
                  <a:pt x="173484" y="16989"/>
                </a:lnTo>
                <a:lnTo>
                  <a:pt x="190109" y="15136"/>
                </a:lnTo>
                <a:lnTo>
                  <a:pt x="205955" y="12948"/>
                </a:lnTo>
                <a:lnTo>
                  <a:pt x="218424" y="10537"/>
                </a:lnTo>
                <a:lnTo>
                  <a:pt x="228642" y="7977"/>
                </a:lnTo>
                <a:lnTo>
                  <a:pt x="237358" y="5318"/>
                </a:lnTo>
                <a:lnTo>
                  <a:pt x="245075" y="3545"/>
                </a:lnTo>
                <a:lnTo>
                  <a:pt x="252123" y="2364"/>
                </a:lnTo>
                <a:lnTo>
                  <a:pt x="29765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00"/>
          <p:cNvSpPr/>
          <p:nvPr/>
        </p:nvSpPr>
        <p:spPr>
          <a:xfrm>
            <a:off x="3534727" y="2743200"/>
            <a:ext cx="334328" cy="34290"/>
          </a:xfrm>
          <a:custGeom>
            <a:avLst/>
            <a:gdLst/>
            <a:ahLst/>
            <a:cxnLst/>
            <a:rect l="0" t="0" r="0" b="0"/>
            <a:pathLst>
              <a:path w="334328" h="34290">
                <a:moveTo>
                  <a:pt x="0" y="34289"/>
                </a:moveTo>
                <a:lnTo>
                  <a:pt x="171211" y="34289"/>
                </a:lnTo>
                <a:lnTo>
                  <a:pt x="179863" y="33337"/>
                </a:lnTo>
                <a:lnTo>
                  <a:pt x="188489" y="31750"/>
                </a:lnTo>
                <a:lnTo>
                  <a:pt x="197097" y="29739"/>
                </a:lnTo>
                <a:lnTo>
                  <a:pt x="221901" y="24964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1"/>
          <p:cNvSpPr/>
          <p:nvPr/>
        </p:nvSpPr>
        <p:spPr>
          <a:xfrm>
            <a:off x="3989070" y="2709297"/>
            <a:ext cx="436674" cy="385376"/>
          </a:xfrm>
          <a:custGeom>
            <a:avLst/>
            <a:gdLst/>
            <a:ahLst/>
            <a:cxnLst/>
            <a:rect l="0" t="0" r="0" b="0"/>
            <a:pathLst>
              <a:path w="436674" h="385376">
                <a:moveTo>
                  <a:pt x="0" y="385375"/>
                </a:moveTo>
                <a:lnTo>
                  <a:pt x="50252" y="335122"/>
                </a:lnTo>
                <a:lnTo>
                  <a:pt x="57314" y="327108"/>
                </a:lnTo>
                <a:lnTo>
                  <a:pt x="75320" y="305504"/>
                </a:lnTo>
                <a:lnTo>
                  <a:pt x="83551" y="296885"/>
                </a:lnTo>
                <a:lnTo>
                  <a:pt x="90943" y="290187"/>
                </a:lnTo>
                <a:lnTo>
                  <a:pt x="97776" y="284769"/>
                </a:lnTo>
                <a:lnTo>
                  <a:pt x="111856" y="271632"/>
                </a:lnTo>
                <a:lnTo>
                  <a:pt x="202254" y="182872"/>
                </a:lnTo>
                <a:lnTo>
                  <a:pt x="216751" y="169410"/>
                </a:lnTo>
                <a:lnTo>
                  <a:pt x="231178" y="156626"/>
                </a:lnTo>
                <a:lnTo>
                  <a:pt x="257051" y="134166"/>
                </a:lnTo>
                <a:lnTo>
                  <a:pt x="274899" y="117834"/>
                </a:lnTo>
                <a:lnTo>
                  <a:pt x="283279" y="111765"/>
                </a:lnTo>
                <a:lnTo>
                  <a:pt x="291722" y="106766"/>
                </a:lnTo>
                <a:lnTo>
                  <a:pt x="300209" y="102480"/>
                </a:lnTo>
                <a:lnTo>
                  <a:pt x="312178" y="92639"/>
                </a:lnTo>
                <a:lnTo>
                  <a:pt x="316704" y="87348"/>
                </a:lnTo>
                <a:lnTo>
                  <a:pt x="329352" y="78929"/>
                </a:lnTo>
                <a:lnTo>
                  <a:pt x="336726" y="75350"/>
                </a:lnTo>
                <a:lnTo>
                  <a:pt x="346404" y="70106"/>
                </a:lnTo>
                <a:lnTo>
                  <a:pt x="388536" y="46240"/>
                </a:lnTo>
                <a:lnTo>
                  <a:pt x="396184" y="42127"/>
                </a:lnTo>
                <a:lnTo>
                  <a:pt x="407222" y="35018"/>
                </a:lnTo>
                <a:lnTo>
                  <a:pt x="418790" y="25661"/>
                </a:lnTo>
                <a:lnTo>
                  <a:pt x="422068" y="22693"/>
                </a:lnTo>
                <a:lnTo>
                  <a:pt x="425206" y="20714"/>
                </a:lnTo>
                <a:lnTo>
                  <a:pt x="431233" y="18516"/>
                </a:lnTo>
                <a:lnTo>
                  <a:pt x="433221" y="16978"/>
                </a:lnTo>
                <a:lnTo>
                  <a:pt x="434546" y="14999"/>
                </a:lnTo>
                <a:lnTo>
                  <a:pt x="436673" y="9531"/>
                </a:lnTo>
                <a:lnTo>
                  <a:pt x="431884" y="6243"/>
                </a:lnTo>
                <a:lnTo>
                  <a:pt x="427940" y="4033"/>
                </a:lnTo>
                <a:lnTo>
                  <a:pt x="415938" y="1577"/>
                </a:lnTo>
                <a:lnTo>
                  <a:pt x="408737" y="922"/>
                </a:lnTo>
                <a:lnTo>
                  <a:pt x="399173" y="486"/>
                </a:lnTo>
                <a:lnTo>
                  <a:pt x="375848" y="0"/>
                </a:lnTo>
                <a:lnTo>
                  <a:pt x="362008" y="824"/>
                </a:lnTo>
                <a:lnTo>
                  <a:pt x="347065" y="2325"/>
                </a:lnTo>
                <a:lnTo>
                  <a:pt x="331389" y="4278"/>
                </a:lnTo>
                <a:lnTo>
                  <a:pt x="316176" y="6533"/>
                </a:lnTo>
                <a:lnTo>
                  <a:pt x="286572" y="11578"/>
                </a:lnTo>
                <a:lnTo>
                  <a:pt x="271058" y="13305"/>
                </a:lnTo>
                <a:lnTo>
                  <a:pt x="255000" y="14456"/>
                </a:lnTo>
                <a:lnTo>
                  <a:pt x="224775" y="15734"/>
                </a:lnTo>
                <a:lnTo>
                  <a:pt x="201817" y="16303"/>
                </a:lnTo>
                <a:lnTo>
                  <a:pt x="179313" y="18359"/>
                </a:lnTo>
                <a:lnTo>
                  <a:pt x="149069" y="21636"/>
                </a:lnTo>
                <a:lnTo>
                  <a:pt x="0" y="339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02"/>
          <p:cNvSpPr/>
          <p:nvPr/>
        </p:nvSpPr>
        <p:spPr>
          <a:xfrm>
            <a:off x="4443412" y="2648902"/>
            <a:ext cx="497206" cy="428626"/>
          </a:xfrm>
          <a:custGeom>
            <a:avLst/>
            <a:gdLst/>
            <a:ahLst/>
            <a:cxnLst/>
            <a:rect l="0" t="0" r="0" b="0"/>
            <a:pathLst>
              <a:path w="497206" h="428626">
                <a:moveTo>
                  <a:pt x="0" y="0"/>
                </a:moveTo>
                <a:lnTo>
                  <a:pt x="35795" y="23863"/>
                </a:lnTo>
                <a:lnTo>
                  <a:pt x="49564" y="32196"/>
                </a:lnTo>
                <a:lnTo>
                  <a:pt x="55903" y="35751"/>
                </a:lnTo>
                <a:lnTo>
                  <a:pt x="65486" y="44782"/>
                </a:lnTo>
                <a:lnTo>
                  <a:pt x="73872" y="55146"/>
                </a:lnTo>
                <a:lnTo>
                  <a:pt x="83950" y="66102"/>
                </a:lnTo>
                <a:lnTo>
                  <a:pt x="100333" y="82980"/>
                </a:lnTo>
                <a:lnTo>
                  <a:pt x="117253" y="100046"/>
                </a:lnTo>
                <a:lnTo>
                  <a:pt x="125793" y="107655"/>
                </a:lnTo>
                <a:lnTo>
                  <a:pt x="147983" y="126269"/>
                </a:lnTo>
                <a:lnTo>
                  <a:pt x="157711" y="135614"/>
                </a:lnTo>
                <a:lnTo>
                  <a:pt x="166101" y="144702"/>
                </a:lnTo>
                <a:lnTo>
                  <a:pt x="173599" y="153618"/>
                </a:lnTo>
                <a:lnTo>
                  <a:pt x="181455" y="162420"/>
                </a:lnTo>
                <a:lnTo>
                  <a:pt x="197804" y="179819"/>
                </a:lnTo>
                <a:lnTo>
                  <a:pt x="225692" y="208381"/>
                </a:lnTo>
                <a:lnTo>
                  <a:pt x="241278" y="224059"/>
                </a:lnTo>
                <a:lnTo>
                  <a:pt x="249434" y="231288"/>
                </a:lnTo>
                <a:lnTo>
                  <a:pt x="257730" y="238012"/>
                </a:lnTo>
                <a:lnTo>
                  <a:pt x="266117" y="244400"/>
                </a:lnTo>
                <a:lnTo>
                  <a:pt x="274567" y="251516"/>
                </a:lnTo>
                <a:lnTo>
                  <a:pt x="283057" y="259117"/>
                </a:lnTo>
                <a:lnTo>
                  <a:pt x="291574" y="267042"/>
                </a:lnTo>
                <a:lnTo>
                  <a:pt x="305826" y="278993"/>
                </a:lnTo>
                <a:lnTo>
                  <a:pt x="385213" y="343541"/>
                </a:lnTo>
                <a:lnTo>
                  <a:pt x="420761" y="373665"/>
                </a:lnTo>
                <a:lnTo>
                  <a:pt x="432907" y="384365"/>
                </a:lnTo>
                <a:lnTo>
                  <a:pt x="497205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3"/>
          <p:cNvSpPr/>
          <p:nvPr/>
        </p:nvSpPr>
        <p:spPr>
          <a:xfrm>
            <a:off x="4614862" y="2640330"/>
            <a:ext cx="402909" cy="445771"/>
          </a:xfrm>
          <a:custGeom>
            <a:avLst/>
            <a:gdLst/>
            <a:ahLst/>
            <a:cxnLst/>
            <a:rect l="0" t="0" r="0" b="0"/>
            <a:pathLst>
              <a:path w="402909" h="445771">
                <a:moveTo>
                  <a:pt x="402908" y="0"/>
                </a:moveTo>
                <a:lnTo>
                  <a:pt x="368834" y="0"/>
                </a:lnTo>
                <a:lnTo>
                  <a:pt x="358871" y="2540"/>
                </a:lnTo>
                <a:lnTo>
                  <a:pt x="349046" y="6844"/>
                </a:lnTo>
                <a:lnTo>
                  <a:pt x="341504" y="11931"/>
                </a:lnTo>
                <a:lnTo>
                  <a:pt x="313700" y="33803"/>
                </a:lnTo>
                <a:lnTo>
                  <a:pt x="301526" y="44443"/>
                </a:lnTo>
                <a:lnTo>
                  <a:pt x="288647" y="56299"/>
                </a:lnTo>
                <a:lnTo>
                  <a:pt x="275299" y="68965"/>
                </a:lnTo>
                <a:lnTo>
                  <a:pt x="264495" y="80266"/>
                </a:lnTo>
                <a:lnTo>
                  <a:pt x="255388" y="90658"/>
                </a:lnTo>
                <a:lnTo>
                  <a:pt x="247411" y="100444"/>
                </a:lnTo>
                <a:lnTo>
                  <a:pt x="240188" y="109825"/>
                </a:lnTo>
                <a:lnTo>
                  <a:pt x="233468" y="118937"/>
                </a:lnTo>
                <a:lnTo>
                  <a:pt x="227083" y="127868"/>
                </a:lnTo>
                <a:lnTo>
                  <a:pt x="219968" y="136681"/>
                </a:lnTo>
                <a:lnTo>
                  <a:pt x="212368" y="145413"/>
                </a:lnTo>
                <a:lnTo>
                  <a:pt x="204444" y="154092"/>
                </a:lnTo>
                <a:lnTo>
                  <a:pt x="197256" y="162735"/>
                </a:lnTo>
                <a:lnTo>
                  <a:pt x="190559" y="171355"/>
                </a:lnTo>
                <a:lnTo>
                  <a:pt x="184190" y="179959"/>
                </a:lnTo>
                <a:lnTo>
                  <a:pt x="177086" y="188552"/>
                </a:lnTo>
                <a:lnTo>
                  <a:pt x="169492" y="197139"/>
                </a:lnTo>
                <a:lnTo>
                  <a:pt x="161572" y="205721"/>
                </a:lnTo>
                <a:lnTo>
                  <a:pt x="153435" y="215252"/>
                </a:lnTo>
                <a:lnTo>
                  <a:pt x="145152" y="225416"/>
                </a:lnTo>
                <a:lnTo>
                  <a:pt x="136773" y="236002"/>
                </a:lnTo>
                <a:lnTo>
                  <a:pt x="129282" y="246870"/>
                </a:lnTo>
                <a:lnTo>
                  <a:pt x="122383" y="257925"/>
                </a:lnTo>
                <a:lnTo>
                  <a:pt x="115879" y="269105"/>
                </a:lnTo>
                <a:lnTo>
                  <a:pt x="78172" y="324707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4"/>
          <p:cNvSpPr/>
          <p:nvPr/>
        </p:nvSpPr>
        <p:spPr>
          <a:xfrm>
            <a:off x="2197417" y="3797617"/>
            <a:ext cx="24205" cy="445771"/>
          </a:xfrm>
          <a:custGeom>
            <a:avLst/>
            <a:gdLst/>
            <a:ahLst/>
            <a:cxnLst/>
            <a:rect l="0" t="0" r="0" b="0"/>
            <a:pathLst>
              <a:path w="24205" h="445771">
                <a:moveTo>
                  <a:pt x="17145" y="0"/>
                </a:moveTo>
                <a:lnTo>
                  <a:pt x="17145" y="26694"/>
                </a:lnTo>
                <a:lnTo>
                  <a:pt x="16192" y="33989"/>
                </a:lnTo>
                <a:lnTo>
                  <a:pt x="14605" y="43614"/>
                </a:lnTo>
                <a:lnTo>
                  <a:pt x="12594" y="54793"/>
                </a:lnTo>
                <a:lnTo>
                  <a:pt x="11253" y="66057"/>
                </a:lnTo>
                <a:lnTo>
                  <a:pt x="10360" y="77375"/>
                </a:lnTo>
                <a:lnTo>
                  <a:pt x="9764" y="88731"/>
                </a:lnTo>
                <a:lnTo>
                  <a:pt x="10319" y="103921"/>
                </a:lnTo>
                <a:lnTo>
                  <a:pt x="11642" y="121668"/>
                </a:lnTo>
                <a:lnTo>
                  <a:pt x="13476" y="141120"/>
                </a:lnTo>
                <a:lnTo>
                  <a:pt x="15652" y="155992"/>
                </a:lnTo>
                <a:lnTo>
                  <a:pt x="18055" y="167813"/>
                </a:lnTo>
                <a:lnTo>
                  <a:pt x="20609" y="177598"/>
                </a:lnTo>
                <a:lnTo>
                  <a:pt x="22312" y="186978"/>
                </a:lnTo>
                <a:lnTo>
                  <a:pt x="23447" y="196090"/>
                </a:lnTo>
                <a:lnTo>
                  <a:pt x="24204" y="205022"/>
                </a:lnTo>
                <a:lnTo>
                  <a:pt x="23756" y="220501"/>
                </a:lnTo>
                <a:lnTo>
                  <a:pt x="22505" y="240346"/>
                </a:lnTo>
                <a:lnTo>
                  <a:pt x="19527" y="281128"/>
                </a:lnTo>
                <a:lnTo>
                  <a:pt x="18204" y="308778"/>
                </a:lnTo>
                <a:lnTo>
                  <a:pt x="16898" y="324915"/>
                </a:lnTo>
                <a:lnTo>
                  <a:pt x="12908" y="363164"/>
                </a:lnTo>
                <a:lnTo>
                  <a:pt x="10510" y="378317"/>
                </a:lnTo>
                <a:lnTo>
                  <a:pt x="7959" y="390324"/>
                </a:lnTo>
                <a:lnTo>
                  <a:pt x="5306" y="400233"/>
                </a:lnTo>
                <a:lnTo>
                  <a:pt x="3537" y="407792"/>
                </a:lnTo>
                <a:lnTo>
                  <a:pt x="2358" y="413784"/>
                </a:lnTo>
                <a:lnTo>
                  <a:pt x="1572" y="418731"/>
                </a:lnTo>
                <a:lnTo>
                  <a:pt x="1048" y="422981"/>
                </a:lnTo>
                <a:lnTo>
                  <a:pt x="310" y="433515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05"/>
          <p:cNvSpPr/>
          <p:nvPr/>
        </p:nvSpPr>
        <p:spPr>
          <a:xfrm>
            <a:off x="2463164" y="3754754"/>
            <a:ext cx="34289" cy="557214"/>
          </a:xfrm>
          <a:custGeom>
            <a:avLst/>
            <a:gdLst/>
            <a:ahLst/>
            <a:cxnLst/>
            <a:rect l="0" t="0" r="0" b="0"/>
            <a:pathLst>
              <a:path w="34289" h="557214">
                <a:moveTo>
                  <a:pt x="17145" y="0"/>
                </a:moveTo>
                <a:lnTo>
                  <a:pt x="21696" y="9102"/>
                </a:lnTo>
                <a:lnTo>
                  <a:pt x="23990" y="12736"/>
                </a:lnTo>
                <a:lnTo>
                  <a:pt x="26471" y="16111"/>
                </a:lnTo>
                <a:lnTo>
                  <a:pt x="29077" y="19313"/>
                </a:lnTo>
                <a:lnTo>
                  <a:pt x="29862" y="23353"/>
                </a:lnTo>
                <a:lnTo>
                  <a:pt x="29434" y="27951"/>
                </a:lnTo>
                <a:lnTo>
                  <a:pt x="28195" y="32922"/>
                </a:lnTo>
                <a:lnTo>
                  <a:pt x="28322" y="38141"/>
                </a:lnTo>
                <a:lnTo>
                  <a:pt x="29359" y="43525"/>
                </a:lnTo>
                <a:lnTo>
                  <a:pt x="31003" y="49019"/>
                </a:lnTo>
                <a:lnTo>
                  <a:pt x="32099" y="54587"/>
                </a:lnTo>
                <a:lnTo>
                  <a:pt x="32829" y="60204"/>
                </a:lnTo>
                <a:lnTo>
                  <a:pt x="33641" y="74383"/>
                </a:lnTo>
                <a:lnTo>
                  <a:pt x="34002" y="96559"/>
                </a:lnTo>
                <a:lnTo>
                  <a:pt x="34288" y="265352"/>
                </a:lnTo>
                <a:lnTo>
                  <a:pt x="33337" y="281677"/>
                </a:lnTo>
                <a:lnTo>
                  <a:pt x="31749" y="300180"/>
                </a:lnTo>
                <a:lnTo>
                  <a:pt x="29739" y="320135"/>
                </a:lnTo>
                <a:lnTo>
                  <a:pt x="22425" y="375328"/>
                </a:lnTo>
                <a:lnTo>
                  <a:pt x="17808" y="407381"/>
                </a:lnTo>
                <a:lnTo>
                  <a:pt x="14729" y="431607"/>
                </a:lnTo>
                <a:lnTo>
                  <a:pt x="12677" y="450616"/>
                </a:lnTo>
                <a:lnTo>
                  <a:pt x="11309" y="466146"/>
                </a:lnTo>
                <a:lnTo>
                  <a:pt x="9445" y="478404"/>
                </a:lnTo>
                <a:lnTo>
                  <a:pt x="7249" y="488481"/>
                </a:lnTo>
                <a:lnTo>
                  <a:pt x="4833" y="497105"/>
                </a:lnTo>
                <a:lnTo>
                  <a:pt x="3222" y="506663"/>
                </a:lnTo>
                <a:lnTo>
                  <a:pt x="2148" y="516846"/>
                </a:lnTo>
                <a:lnTo>
                  <a:pt x="955" y="535462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6"/>
          <p:cNvSpPr/>
          <p:nvPr/>
        </p:nvSpPr>
        <p:spPr>
          <a:xfrm>
            <a:off x="2688300" y="3780944"/>
            <a:ext cx="726413" cy="470587"/>
          </a:xfrm>
          <a:custGeom>
            <a:avLst/>
            <a:gdLst/>
            <a:ahLst/>
            <a:cxnLst/>
            <a:rect l="0" t="0" r="0" b="0"/>
            <a:pathLst>
              <a:path w="726413" h="470587">
                <a:moveTo>
                  <a:pt x="32039" y="230985"/>
                </a:moveTo>
                <a:lnTo>
                  <a:pt x="18387" y="230985"/>
                </a:lnTo>
                <a:lnTo>
                  <a:pt x="13413" y="230033"/>
                </a:lnTo>
                <a:lnTo>
                  <a:pt x="0" y="223605"/>
                </a:lnTo>
                <a:lnTo>
                  <a:pt x="203" y="221303"/>
                </a:lnTo>
                <a:lnTo>
                  <a:pt x="2967" y="213664"/>
                </a:lnTo>
                <a:lnTo>
                  <a:pt x="7371" y="206460"/>
                </a:lnTo>
                <a:lnTo>
                  <a:pt x="9879" y="203205"/>
                </a:lnTo>
                <a:lnTo>
                  <a:pt x="12665" y="197049"/>
                </a:lnTo>
                <a:lnTo>
                  <a:pt x="13408" y="194073"/>
                </a:lnTo>
                <a:lnTo>
                  <a:pt x="16774" y="188228"/>
                </a:lnTo>
                <a:lnTo>
                  <a:pt x="24024" y="177042"/>
                </a:lnTo>
                <a:lnTo>
                  <a:pt x="32205" y="164202"/>
                </a:lnTo>
                <a:lnTo>
                  <a:pt x="43201" y="151826"/>
                </a:lnTo>
                <a:lnTo>
                  <a:pt x="58524" y="136093"/>
                </a:lnTo>
                <a:lnTo>
                  <a:pt x="68575" y="124994"/>
                </a:lnTo>
                <a:lnTo>
                  <a:pt x="76218" y="113711"/>
                </a:lnTo>
                <a:lnTo>
                  <a:pt x="84352" y="105177"/>
                </a:lnTo>
                <a:lnTo>
                  <a:pt x="95489" y="94726"/>
                </a:lnTo>
                <a:lnTo>
                  <a:pt x="108630" y="82996"/>
                </a:lnTo>
                <a:lnTo>
                  <a:pt x="120247" y="74223"/>
                </a:lnTo>
                <a:lnTo>
                  <a:pt x="149298" y="56373"/>
                </a:lnTo>
                <a:lnTo>
                  <a:pt x="163847" y="45113"/>
                </a:lnTo>
                <a:lnTo>
                  <a:pt x="184283" y="31218"/>
                </a:lnTo>
                <a:lnTo>
                  <a:pt x="206383" y="18375"/>
                </a:lnTo>
                <a:lnTo>
                  <a:pt x="222556" y="12667"/>
                </a:lnTo>
                <a:lnTo>
                  <a:pt x="246921" y="4903"/>
                </a:lnTo>
                <a:lnTo>
                  <a:pt x="263750" y="1917"/>
                </a:lnTo>
                <a:lnTo>
                  <a:pt x="279802" y="590"/>
                </a:lnTo>
                <a:lnTo>
                  <a:pt x="293286" y="0"/>
                </a:lnTo>
                <a:lnTo>
                  <a:pt x="308169" y="2278"/>
                </a:lnTo>
                <a:lnTo>
                  <a:pt x="322404" y="6465"/>
                </a:lnTo>
                <a:lnTo>
                  <a:pt x="341843" y="16914"/>
                </a:lnTo>
                <a:lnTo>
                  <a:pt x="352610" y="23448"/>
                </a:lnTo>
                <a:lnTo>
                  <a:pt x="368429" y="36884"/>
                </a:lnTo>
                <a:lnTo>
                  <a:pt x="376173" y="44070"/>
                </a:lnTo>
                <a:lnTo>
                  <a:pt x="378619" y="48273"/>
                </a:lnTo>
                <a:lnTo>
                  <a:pt x="381338" y="58022"/>
                </a:lnTo>
                <a:lnTo>
                  <a:pt x="385086" y="68705"/>
                </a:lnTo>
                <a:lnTo>
                  <a:pt x="387418" y="74221"/>
                </a:lnTo>
                <a:lnTo>
                  <a:pt x="390011" y="87970"/>
                </a:lnTo>
                <a:lnTo>
                  <a:pt x="390702" y="95637"/>
                </a:lnTo>
                <a:lnTo>
                  <a:pt x="390210" y="105511"/>
                </a:lnTo>
                <a:lnTo>
                  <a:pt x="388930" y="116856"/>
                </a:lnTo>
                <a:lnTo>
                  <a:pt x="387124" y="129182"/>
                </a:lnTo>
                <a:lnTo>
                  <a:pt x="384968" y="140256"/>
                </a:lnTo>
                <a:lnTo>
                  <a:pt x="382578" y="150497"/>
                </a:lnTo>
                <a:lnTo>
                  <a:pt x="380031" y="160182"/>
                </a:lnTo>
                <a:lnTo>
                  <a:pt x="377382" y="169495"/>
                </a:lnTo>
                <a:lnTo>
                  <a:pt x="371897" y="187464"/>
                </a:lnTo>
                <a:lnTo>
                  <a:pt x="365291" y="202924"/>
                </a:lnTo>
                <a:lnTo>
                  <a:pt x="345252" y="245501"/>
                </a:lnTo>
                <a:lnTo>
                  <a:pt x="335145" y="263523"/>
                </a:lnTo>
                <a:lnTo>
                  <a:pt x="325550" y="278395"/>
                </a:lnTo>
                <a:lnTo>
                  <a:pt x="316296" y="291167"/>
                </a:lnTo>
                <a:lnTo>
                  <a:pt x="308221" y="301586"/>
                </a:lnTo>
                <a:lnTo>
                  <a:pt x="300933" y="310438"/>
                </a:lnTo>
                <a:lnTo>
                  <a:pt x="294170" y="318244"/>
                </a:lnTo>
                <a:lnTo>
                  <a:pt x="287755" y="326305"/>
                </a:lnTo>
                <a:lnTo>
                  <a:pt x="281574" y="334537"/>
                </a:lnTo>
                <a:lnTo>
                  <a:pt x="275548" y="342882"/>
                </a:lnTo>
                <a:lnTo>
                  <a:pt x="263773" y="357235"/>
                </a:lnTo>
                <a:lnTo>
                  <a:pt x="252190" y="369964"/>
                </a:lnTo>
                <a:lnTo>
                  <a:pt x="234958" y="387840"/>
                </a:lnTo>
                <a:lnTo>
                  <a:pt x="206352" y="416683"/>
                </a:lnTo>
                <a:lnTo>
                  <a:pt x="189203" y="429305"/>
                </a:lnTo>
                <a:lnTo>
                  <a:pt x="165390" y="443056"/>
                </a:lnTo>
                <a:lnTo>
                  <a:pt x="144258" y="455852"/>
                </a:lnTo>
                <a:lnTo>
                  <a:pt x="131118" y="461443"/>
                </a:lnTo>
                <a:lnTo>
                  <a:pt x="121192" y="467756"/>
                </a:lnTo>
                <a:lnTo>
                  <a:pt x="114123" y="470050"/>
                </a:lnTo>
                <a:lnTo>
                  <a:pt x="114385" y="470372"/>
                </a:lnTo>
                <a:lnTo>
                  <a:pt x="115511" y="470586"/>
                </a:lnTo>
                <a:lnTo>
                  <a:pt x="129463" y="465745"/>
                </a:lnTo>
                <a:lnTo>
                  <a:pt x="148681" y="458196"/>
                </a:lnTo>
                <a:lnTo>
                  <a:pt x="171163" y="448590"/>
                </a:lnTo>
                <a:lnTo>
                  <a:pt x="187217" y="442634"/>
                </a:lnTo>
                <a:lnTo>
                  <a:pt x="212321" y="433925"/>
                </a:lnTo>
                <a:lnTo>
                  <a:pt x="229322" y="430719"/>
                </a:lnTo>
                <a:lnTo>
                  <a:pt x="237856" y="429864"/>
                </a:lnTo>
                <a:lnTo>
                  <a:pt x="367299" y="410817"/>
                </a:lnTo>
                <a:lnTo>
                  <a:pt x="391754" y="408023"/>
                </a:lnTo>
                <a:lnTo>
                  <a:pt x="411866" y="406161"/>
                </a:lnTo>
                <a:lnTo>
                  <a:pt x="432895" y="404919"/>
                </a:lnTo>
                <a:lnTo>
                  <a:pt x="476580" y="403539"/>
                </a:lnTo>
                <a:lnTo>
                  <a:pt x="541243" y="402654"/>
                </a:lnTo>
                <a:lnTo>
                  <a:pt x="573630" y="402533"/>
                </a:lnTo>
                <a:lnTo>
                  <a:pt x="589315" y="403453"/>
                </a:lnTo>
                <a:lnTo>
                  <a:pt x="604534" y="405019"/>
                </a:lnTo>
                <a:lnTo>
                  <a:pt x="635096" y="409299"/>
                </a:lnTo>
                <a:lnTo>
                  <a:pt x="679671" y="416111"/>
                </a:lnTo>
                <a:lnTo>
                  <a:pt x="701979" y="419505"/>
                </a:lnTo>
                <a:lnTo>
                  <a:pt x="708219" y="421435"/>
                </a:lnTo>
                <a:lnTo>
                  <a:pt x="726412" y="428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7"/>
          <p:cNvSpPr/>
          <p:nvPr/>
        </p:nvSpPr>
        <p:spPr>
          <a:xfrm>
            <a:off x="3500437" y="4123390"/>
            <a:ext cx="454343" cy="25701"/>
          </a:xfrm>
          <a:custGeom>
            <a:avLst/>
            <a:gdLst/>
            <a:ahLst/>
            <a:cxnLst/>
            <a:rect l="0" t="0" r="0" b="0"/>
            <a:pathLst>
              <a:path w="454343" h="25701">
                <a:moveTo>
                  <a:pt x="0" y="17127"/>
                </a:moveTo>
                <a:lnTo>
                  <a:pt x="0" y="2365"/>
                </a:lnTo>
                <a:lnTo>
                  <a:pt x="953" y="1571"/>
                </a:lnTo>
                <a:lnTo>
                  <a:pt x="2540" y="1041"/>
                </a:lnTo>
                <a:lnTo>
                  <a:pt x="9325" y="296"/>
                </a:lnTo>
                <a:lnTo>
                  <a:pt x="22242" y="121"/>
                </a:lnTo>
                <a:lnTo>
                  <a:pt x="124073" y="0"/>
                </a:lnTo>
                <a:lnTo>
                  <a:pt x="153200" y="947"/>
                </a:lnTo>
                <a:lnTo>
                  <a:pt x="284276" y="7364"/>
                </a:lnTo>
                <a:lnTo>
                  <a:pt x="300960" y="8714"/>
                </a:lnTo>
                <a:lnTo>
                  <a:pt x="317797" y="10566"/>
                </a:lnTo>
                <a:lnTo>
                  <a:pt x="334737" y="12753"/>
                </a:lnTo>
                <a:lnTo>
                  <a:pt x="352698" y="14211"/>
                </a:lnTo>
                <a:lnTo>
                  <a:pt x="371340" y="15183"/>
                </a:lnTo>
                <a:lnTo>
                  <a:pt x="390435" y="15831"/>
                </a:lnTo>
                <a:lnTo>
                  <a:pt x="404117" y="17216"/>
                </a:lnTo>
                <a:lnTo>
                  <a:pt x="414192" y="19091"/>
                </a:lnTo>
                <a:lnTo>
                  <a:pt x="421860" y="21294"/>
                </a:lnTo>
                <a:lnTo>
                  <a:pt x="427925" y="22763"/>
                </a:lnTo>
                <a:lnTo>
                  <a:pt x="432921" y="23742"/>
                </a:lnTo>
                <a:lnTo>
                  <a:pt x="437204" y="24394"/>
                </a:lnTo>
                <a:lnTo>
                  <a:pt x="444503" y="25119"/>
                </a:lnTo>
                <a:lnTo>
                  <a:pt x="454342" y="257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08"/>
          <p:cNvSpPr/>
          <p:nvPr/>
        </p:nvSpPr>
        <p:spPr>
          <a:xfrm>
            <a:off x="3611879" y="3926216"/>
            <a:ext cx="514351" cy="34280"/>
          </a:xfrm>
          <a:custGeom>
            <a:avLst/>
            <a:gdLst/>
            <a:ahLst/>
            <a:cxnLst/>
            <a:rect l="0" t="0" r="0" b="0"/>
            <a:pathLst>
              <a:path w="514351" h="34280">
                <a:moveTo>
                  <a:pt x="0" y="17134"/>
                </a:moveTo>
                <a:lnTo>
                  <a:pt x="0" y="12583"/>
                </a:lnTo>
                <a:lnTo>
                  <a:pt x="953" y="10290"/>
                </a:lnTo>
                <a:lnTo>
                  <a:pt x="2541" y="7808"/>
                </a:lnTo>
                <a:lnTo>
                  <a:pt x="4551" y="5202"/>
                </a:lnTo>
                <a:lnTo>
                  <a:pt x="6844" y="3464"/>
                </a:lnTo>
                <a:lnTo>
                  <a:pt x="9325" y="2306"/>
                </a:lnTo>
                <a:lnTo>
                  <a:pt x="11932" y="1533"/>
                </a:lnTo>
                <a:lnTo>
                  <a:pt x="19909" y="675"/>
                </a:lnTo>
                <a:lnTo>
                  <a:pt x="30756" y="293"/>
                </a:lnTo>
                <a:lnTo>
                  <a:pt x="110201" y="29"/>
                </a:lnTo>
                <a:lnTo>
                  <a:pt x="179126" y="0"/>
                </a:lnTo>
                <a:lnTo>
                  <a:pt x="196570" y="949"/>
                </a:lnTo>
                <a:lnTo>
                  <a:pt x="211057" y="2534"/>
                </a:lnTo>
                <a:lnTo>
                  <a:pt x="223572" y="4543"/>
                </a:lnTo>
                <a:lnTo>
                  <a:pt x="234773" y="5882"/>
                </a:lnTo>
                <a:lnTo>
                  <a:pt x="245098" y="6775"/>
                </a:lnTo>
                <a:lnTo>
                  <a:pt x="254839" y="7371"/>
                </a:lnTo>
                <a:lnTo>
                  <a:pt x="285982" y="8032"/>
                </a:lnTo>
                <a:lnTo>
                  <a:pt x="304955" y="8208"/>
                </a:lnTo>
                <a:lnTo>
                  <a:pt x="323318" y="9279"/>
                </a:lnTo>
                <a:lnTo>
                  <a:pt x="341276" y="10944"/>
                </a:lnTo>
                <a:lnTo>
                  <a:pt x="424812" y="20462"/>
                </a:lnTo>
                <a:lnTo>
                  <a:pt x="442276" y="23163"/>
                </a:lnTo>
                <a:lnTo>
                  <a:pt x="455823" y="25916"/>
                </a:lnTo>
                <a:lnTo>
                  <a:pt x="514350" y="342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09"/>
          <p:cNvSpPr/>
          <p:nvPr/>
        </p:nvSpPr>
        <p:spPr>
          <a:xfrm>
            <a:off x="4237672" y="4080510"/>
            <a:ext cx="334329" cy="25718"/>
          </a:xfrm>
          <a:custGeom>
            <a:avLst/>
            <a:gdLst/>
            <a:ahLst/>
            <a:cxnLst/>
            <a:rect l="0" t="0" r="0" b="0"/>
            <a:pathLst>
              <a:path w="334329" h="25718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0" y="18932"/>
                </a:lnTo>
                <a:lnTo>
                  <a:pt x="4551" y="18336"/>
                </a:lnTo>
                <a:lnTo>
                  <a:pt x="9325" y="17674"/>
                </a:lnTo>
                <a:lnTo>
                  <a:pt x="15574" y="17380"/>
                </a:lnTo>
                <a:lnTo>
                  <a:pt x="24702" y="17249"/>
                </a:lnTo>
                <a:lnTo>
                  <a:pt x="32661" y="16262"/>
                </a:lnTo>
                <a:lnTo>
                  <a:pt x="42729" y="14651"/>
                </a:lnTo>
                <a:lnTo>
                  <a:pt x="54204" y="12625"/>
                </a:lnTo>
                <a:lnTo>
                  <a:pt x="63758" y="11274"/>
                </a:lnTo>
                <a:lnTo>
                  <a:pt x="72033" y="10373"/>
                </a:lnTo>
                <a:lnTo>
                  <a:pt x="79454" y="9773"/>
                </a:lnTo>
                <a:lnTo>
                  <a:pt x="92022" y="9372"/>
                </a:lnTo>
                <a:lnTo>
                  <a:pt x="165694" y="8677"/>
                </a:lnTo>
                <a:lnTo>
                  <a:pt x="175233" y="7690"/>
                </a:lnTo>
                <a:lnTo>
                  <a:pt x="183497" y="6079"/>
                </a:lnTo>
                <a:lnTo>
                  <a:pt x="190911" y="4053"/>
                </a:lnTo>
                <a:lnTo>
                  <a:pt x="203474" y="2702"/>
                </a:lnTo>
                <a:lnTo>
                  <a:pt x="219469" y="1801"/>
                </a:lnTo>
                <a:lnTo>
                  <a:pt x="254704" y="800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0"/>
          <p:cNvSpPr/>
          <p:nvPr/>
        </p:nvSpPr>
        <p:spPr>
          <a:xfrm>
            <a:off x="4794884" y="3885212"/>
            <a:ext cx="702946" cy="493873"/>
          </a:xfrm>
          <a:custGeom>
            <a:avLst/>
            <a:gdLst/>
            <a:ahLst/>
            <a:cxnLst/>
            <a:rect l="0" t="0" r="0" b="0"/>
            <a:pathLst>
              <a:path w="702946" h="493873">
                <a:moveTo>
                  <a:pt x="0" y="272450"/>
                </a:moveTo>
                <a:lnTo>
                  <a:pt x="0" y="245757"/>
                </a:lnTo>
                <a:lnTo>
                  <a:pt x="2541" y="233916"/>
                </a:lnTo>
                <a:lnTo>
                  <a:pt x="6844" y="221034"/>
                </a:lnTo>
                <a:lnTo>
                  <a:pt x="11932" y="212134"/>
                </a:lnTo>
                <a:lnTo>
                  <a:pt x="30069" y="187223"/>
                </a:lnTo>
                <a:lnTo>
                  <a:pt x="42906" y="169912"/>
                </a:lnTo>
                <a:lnTo>
                  <a:pt x="54321" y="156466"/>
                </a:lnTo>
                <a:lnTo>
                  <a:pt x="64790" y="145598"/>
                </a:lnTo>
                <a:lnTo>
                  <a:pt x="84993" y="126536"/>
                </a:lnTo>
                <a:lnTo>
                  <a:pt x="106672" y="105364"/>
                </a:lnTo>
                <a:lnTo>
                  <a:pt x="118740" y="95337"/>
                </a:lnTo>
                <a:lnTo>
                  <a:pt x="131548" y="85795"/>
                </a:lnTo>
                <a:lnTo>
                  <a:pt x="177221" y="54499"/>
                </a:lnTo>
                <a:lnTo>
                  <a:pt x="193383" y="44455"/>
                </a:lnTo>
                <a:lnTo>
                  <a:pt x="207868" y="35864"/>
                </a:lnTo>
                <a:lnTo>
                  <a:pt x="223831" y="25696"/>
                </a:lnTo>
                <a:lnTo>
                  <a:pt x="244332" y="13812"/>
                </a:lnTo>
                <a:lnTo>
                  <a:pt x="259087" y="9862"/>
                </a:lnTo>
                <a:lnTo>
                  <a:pt x="275170" y="7155"/>
                </a:lnTo>
                <a:lnTo>
                  <a:pt x="291843" y="2776"/>
                </a:lnTo>
                <a:lnTo>
                  <a:pt x="308778" y="195"/>
                </a:lnTo>
                <a:lnTo>
                  <a:pt x="324877" y="0"/>
                </a:lnTo>
                <a:lnTo>
                  <a:pt x="348195" y="5097"/>
                </a:lnTo>
                <a:lnTo>
                  <a:pt x="356684" y="6941"/>
                </a:lnTo>
                <a:lnTo>
                  <a:pt x="366807" y="10936"/>
                </a:lnTo>
                <a:lnTo>
                  <a:pt x="371220" y="14287"/>
                </a:lnTo>
                <a:lnTo>
                  <a:pt x="381983" y="27153"/>
                </a:lnTo>
                <a:lnTo>
                  <a:pt x="391204" y="38374"/>
                </a:lnTo>
                <a:lnTo>
                  <a:pt x="397071" y="48083"/>
                </a:lnTo>
                <a:lnTo>
                  <a:pt x="400314" y="58749"/>
                </a:lnTo>
                <a:lnTo>
                  <a:pt x="401755" y="69839"/>
                </a:lnTo>
                <a:lnTo>
                  <a:pt x="402396" y="81119"/>
                </a:lnTo>
                <a:lnTo>
                  <a:pt x="402680" y="95021"/>
                </a:lnTo>
                <a:lnTo>
                  <a:pt x="401854" y="109773"/>
                </a:lnTo>
                <a:lnTo>
                  <a:pt x="398312" y="122679"/>
                </a:lnTo>
                <a:lnTo>
                  <a:pt x="391023" y="137305"/>
                </a:lnTo>
                <a:lnTo>
                  <a:pt x="386412" y="145206"/>
                </a:lnTo>
                <a:lnTo>
                  <a:pt x="376209" y="161605"/>
                </a:lnTo>
                <a:lnTo>
                  <a:pt x="370821" y="169978"/>
                </a:lnTo>
                <a:lnTo>
                  <a:pt x="364372" y="178418"/>
                </a:lnTo>
                <a:lnTo>
                  <a:pt x="357215" y="186902"/>
                </a:lnTo>
                <a:lnTo>
                  <a:pt x="349586" y="195416"/>
                </a:lnTo>
                <a:lnTo>
                  <a:pt x="305027" y="247285"/>
                </a:lnTo>
                <a:lnTo>
                  <a:pt x="285110" y="268885"/>
                </a:lnTo>
                <a:lnTo>
                  <a:pt x="276751" y="278647"/>
                </a:lnTo>
                <a:lnTo>
                  <a:pt x="269273" y="288011"/>
                </a:lnTo>
                <a:lnTo>
                  <a:pt x="262384" y="297111"/>
                </a:lnTo>
                <a:lnTo>
                  <a:pt x="254932" y="306036"/>
                </a:lnTo>
                <a:lnTo>
                  <a:pt x="247108" y="314843"/>
                </a:lnTo>
                <a:lnTo>
                  <a:pt x="230794" y="332249"/>
                </a:lnTo>
                <a:lnTo>
                  <a:pt x="188508" y="375293"/>
                </a:lnTo>
                <a:lnTo>
                  <a:pt x="116731" y="447175"/>
                </a:lnTo>
                <a:lnTo>
                  <a:pt x="97876" y="461487"/>
                </a:lnTo>
                <a:lnTo>
                  <a:pt x="88586" y="471084"/>
                </a:lnTo>
                <a:lnTo>
                  <a:pt x="79412" y="483665"/>
                </a:lnTo>
                <a:lnTo>
                  <a:pt x="79611" y="485650"/>
                </a:lnTo>
                <a:lnTo>
                  <a:pt x="80697" y="487926"/>
                </a:lnTo>
                <a:lnTo>
                  <a:pt x="82373" y="490396"/>
                </a:lnTo>
                <a:lnTo>
                  <a:pt x="84443" y="492042"/>
                </a:lnTo>
                <a:lnTo>
                  <a:pt x="86776" y="493140"/>
                </a:lnTo>
                <a:lnTo>
                  <a:pt x="89283" y="493872"/>
                </a:lnTo>
                <a:lnTo>
                  <a:pt x="91908" y="493407"/>
                </a:lnTo>
                <a:lnTo>
                  <a:pt x="101103" y="489155"/>
                </a:lnTo>
                <a:lnTo>
                  <a:pt x="116423" y="487471"/>
                </a:lnTo>
                <a:lnTo>
                  <a:pt x="130801" y="487078"/>
                </a:lnTo>
                <a:lnTo>
                  <a:pt x="141493" y="485068"/>
                </a:lnTo>
                <a:lnTo>
                  <a:pt x="154337" y="481822"/>
                </a:lnTo>
                <a:lnTo>
                  <a:pt x="168614" y="477754"/>
                </a:lnTo>
                <a:lnTo>
                  <a:pt x="184800" y="472184"/>
                </a:lnTo>
                <a:lnTo>
                  <a:pt x="202257" y="465614"/>
                </a:lnTo>
                <a:lnTo>
                  <a:pt x="220563" y="458376"/>
                </a:lnTo>
                <a:lnTo>
                  <a:pt x="236578" y="452598"/>
                </a:lnTo>
                <a:lnTo>
                  <a:pt x="251064" y="447794"/>
                </a:lnTo>
                <a:lnTo>
                  <a:pt x="264531" y="443638"/>
                </a:lnTo>
                <a:lnTo>
                  <a:pt x="278271" y="439916"/>
                </a:lnTo>
                <a:lnTo>
                  <a:pt x="292195" y="436481"/>
                </a:lnTo>
                <a:lnTo>
                  <a:pt x="366963" y="419575"/>
                </a:lnTo>
                <a:lnTo>
                  <a:pt x="434875" y="406419"/>
                </a:lnTo>
                <a:lnTo>
                  <a:pt x="475654" y="398910"/>
                </a:lnTo>
                <a:lnTo>
                  <a:pt x="506651" y="393904"/>
                </a:lnTo>
                <a:lnTo>
                  <a:pt x="531125" y="390567"/>
                </a:lnTo>
                <a:lnTo>
                  <a:pt x="551251" y="388342"/>
                </a:lnTo>
                <a:lnTo>
                  <a:pt x="567526" y="386859"/>
                </a:lnTo>
                <a:lnTo>
                  <a:pt x="581233" y="385870"/>
                </a:lnTo>
                <a:lnTo>
                  <a:pt x="603131" y="384771"/>
                </a:lnTo>
                <a:lnTo>
                  <a:pt x="619213" y="384283"/>
                </a:lnTo>
                <a:lnTo>
                  <a:pt x="630932" y="385106"/>
                </a:lnTo>
                <a:lnTo>
                  <a:pt x="645411" y="386606"/>
                </a:lnTo>
                <a:lnTo>
                  <a:pt x="673565" y="389861"/>
                </a:lnTo>
                <a:lnTo>
                  <a:pt x="682406" y="390729"/>
                </a:lnTo>
                <a:lnTo>
                  <a:pt x="702945" y="401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1"/>
          <p:cNvSpPr/>
          <p:nvPr/>
        </p:nvSpPr>
        <p:spPr>
          <a:xfrm>
            <a:off x="5609272" y="3951922"/>
            <a:ext cx="497206" cy="420054"/>
          </a:xfrm>
          <a:custGeom>
            <a:avLst/>
            <a:gdLst/>
            <a:ahLst/>
            <a:cxnLst/>
            <a:rect l="0" t="0" r="0" b="0"/>
            <a:pathLst>
              <a:path w="497206" h="420054">
                <a:moveTo>
                  <a:pt x="0" y="0"/>
                </a:moveTo>
                <a:lnTo>
                  <a:pt x="13653" y="4551"/>
                </a:lnTo>
                <a:lnTo>
                  <a:pt x="22895" y="9325"/>
                </a:lnTo>
                <a:lnTo>
                  <a:pt x="36590" y="20151"/>
                </a:lnTo>
                <a:lnTo>
                  <a:pt x="50235" y="30864"/>
                </a:lnTo>
                <a:lnTo>
                  <a:pt x="59207" y="37721"/>
                </a:lnTo>
                <a:lnTo>
                  <a:pt x="92037" y="60580"/>
                </a:lnTo>
                <a:lnTo>
                  <a:pt x="155657" y="103618"/>
                </a:lnTo>
                <a:lnTo>
                  <a:pt x="169494" y="113846"/>
                </a:lnTo>
                <a:lnTo>
                  <a:pt x="213416" y="148138"/>
                </a:lnTo>
                <a:lnTo>
                  <a:pt x="235821" y="164582"/>
                </a:lnTo>
                <a:lnTo>
                  <a:pt x="282704" y="198202"/>
                </a:lnTo>
                <a:lnTo>
                  <a:pt x="296102" y="209287"/>
                </a:lnTo>
                <a:lnTo>
                  <a:pt x="306939" y="219535"/>
                </a:lnTo>
                <a:lnTo>
                  <a:pt x="325013" y="238541"/>
                </a:lnTo>
                <a:lnTo>
                  <a:pt x="342570" y="256514"/>
                </a:lnTo>
                <a:lnTo>
                  <a:pt x="354110" y="267211"/>
                </a:lnTo>
                <a:lnTo>
                  <a:pt x="382172" y="291798"/>
                </a:lnTo>
                <a:lnTo>
                  <a:pt x="395751" y="305022"/>
                </a:lnTo>
                <a:lnTo>
                  <a:pt x="408614" y="318601"/>
                </a:lnTo>
                <a:lnTo>
                  <a:pt x="420999" y="332416"/>
                </a:lnTo>
                <a:lnTo>
                  <a:pt x="444921" y="360465"/>
                </a:lnTo>
                <a:lnTo>
                  <a:pt x="456634" y="374613"/>
                </a:lnTo>
                <a:lnTo>
                  <a:pt x="466348" y="385950"/>
                </a:lnTo>
                <a:lnTo>
                  <a:pt x="474729" y="395412"/>
                </a:lnTo>
                <a:lnTo>
                  <a:pt x="497205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2"/>
          <p:cNvSpPr/>
          <p:nvPr/>
        </p:nvSpPr>
        <p:spPr>
          <a:xfrm>
            <a:off x="5712142" y="3912693"/>
            <a:ext cx="437199" cy="390703"/>
          </a:xfrm>
          <a:custGeom>
            <a:avLst/>
            <a:gdLst/>
            <a:ahLst/>
            <a:cxnLst/>
            <a:rect l="0" t="0" r="0" b="0"/>
            <a:pathLst>
              <a:path w="437199" h="390703">
                <a:moveTo>
                  <a:pt x="437198" y="4939"/>
                </a:moveTo>
                <a:lnTo>
                  <a:pt x="423545" y="388"/>
                </a:lnTo>
                <a:lnTo>
                  <a:pt x="417619" y="0"/>
                </a:lnTo>
                <a:lnTo>
                  <a:pt x="405953" y="2109"/>
                </a:lnTo>
                <a:lnTo>
                  <a:pt x="394419" y="3681"/>
                </a:lnTo>
                <a:lnTo>
                  <a:pt x="388676" y="4101"/>
                </a:lnTo>
                <a:lnTo>
                  <a:pt x="381037" y="6285"/>
                </a:lnTo>
                <a:lnTo>
                  <a:pt x="372135" y="9647"/>
                </a:lnTo>
                <a:lnTo>
                  <a:pt x="362390" y="13792"/>
                </a:lnTo>
                <a:lnTo>
                  <a:pt x="346483" y="20939"/>
                </a:lnTo>
                <a:lnTo>
                  <a:pt x="333062" y="28243"/>
                </a:lnTo>
                <a:lnTo>
                  <a:pt x="320748" y="37839"/>
                </a:lnTo>
                <a:lnTo>
                  <a:pt x="303845" y="50994"/>
                </a:lnTo>
                <a:lnTo>
                  <a:pt x="294003" y="58502"/>
                </a:lnTo>
                <a:lnTo>
                  <a:pt x="275448" y="71925"/>
                </a:lnTo>
                <a:lnTo>
                  <a:pt x="266500" y="78171"/>
                </a:lnTo>
                <a:lnTo>
                  <a:pt x="258629" y="84240"/>
                </a:lnTo>
                <a:lnTo>
                  <a:pt x="251477" y="90192"/>
                </a:lnTo>
                <a:lnTo>
                  <a:pt x="244804" y="96064"/>
                </a:lnTo>
                <a:lnTo>
                  <a:pt x="238450" y="102837"/>
                </a:lnTo>
                <a:lnTo>
                  <a:pt x="232309" y="110209"/>
                </a:lnTo>
                <a:lnTo>
                  <a:pt x="226310" y="117981"/>
                </a:lnTo>
                <a:lnTo>
                  <a:pt x="217549" y="127926"/>
                </a:lnTo>
                <a:lnTo>
                  <a:pt x="195113" y="151675"/>
                </a:lnTo>
                <a:lnTo>
                  <a:pt x="164809" y="182719"/>
                </a:lnTo>
                <a:lnTo>
                  <a:pt x="136431" y="213810"/>
                </a:lnTo>
                <a:lnTo>
                  <a:pt x="119529" y="232769"/>
                </a:lnTo>
                <a:lnTo>
                  <a:pt x="106356" y="248266"/>
                </a:lnTo>
                <a:lnTo>
                  <a:pt x="95669" y="261454"/>
                </a:lnTo>
                <a:lnTo>
                  <a:pt x="86640" y="273104"/>
                </a:lnTo>
                <a:lnTo>
                  <a:pt x="78715" y="283728"/>
                </a:lnTo>
                <a:lnTo>
                  <a:pt x="64830" y="303153"/>
                </a:lnTo>
                <a:lnTo>
                  <a:pt x="47228" y="326391"/>
                </a:lnTo>
                <a:lnTo>
                  <a:pt x="37200" y="339255"/>
                </a:lnTo>
                <a:lnTo>
                  <a:pt x="29563" y="349737"/>
                </a:lnTo>
                <a:lnTo>
                  <a:pt x="23518" y="358629"/>
                </a:lnTo>
                <a:lnTo>
                  <a:pt x="18537" y="366462"/>
                </a:lnTo>
                <a:lnTo>
                  <a:pt x="10461" y="377706"/>
                </a:lnTo>
                <a:lnTo>
                  <a:pt x="0" y="3907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3"/>
          <p:cNvSpPr/>
          <p:nvPr/>
        </p:nvSpPr>
        <p:spPr>
          <a:xfrm>
            <a:off x="2223134" y="4654870"/>
            <a:ext cx="840106" cy="85723"/>
          </a:xfrm>
          <a:custGeom>
            <a:avLst/>
            <a:gdLst/>
            <a:ahLst/>
            <a:cxnLst/>
            <a:rect l="0" t="0" r="0" b="0"/>
            <a:pathLst>
              <a:path w="840106" h="85723">
                <a:moveTo>
                  <a:pt x="0" y="8570"/>
                </a:moveTo>
                <a:lnTo>
                  <a:pt x="13653" y="4019"/>
                </a:lnTo>
                <a:lnTo>
                  <a:pt x="22896" y="1784"/>
                </a:lnTo>
                <a:lnTo>
                  <a:pt x="45692" y="350"/>
                </a:lnTo>
                <a:lnTo>
                  <a:pt x="72773" y="67"/>
                </a:lnTo>
                <a:lnTo>
                  <a:pt x="145506" y="0"/>
                </a:lnTo>
                <a:lnTo>
                  <a:pt x="160822" y="952"/>
                </a:lnTo>
                <a:lnTo>
                  <a:pt x="203239" y="4549"/>
                </a:lnTo>
                <a:lnTo>
                  <a:pt x="225981" y="5889"/>
                </a:lnTo>
                <a:lnTo>
                  <a:pt x="271568" y="7378"/>
                </a:lnTo>
                <a:lnTo>
                  <a:pt x="317320" y="8217"/>
                </a:lnTo>
                <a:lnTo>
                  <a:pt x="330609" y="9287"/>
                </a:lnTo>
                <a:lnTo>
                  <a:pt x="344231" y="10953"/>
                </a:lnTo>
                <a:lnTo>
                  <a:pt x="358075" y="13016"/>
                </a:lnTo>
                <a:lnTo>
                  <a:pt x="406477" y="17849"/>
                </a:lnTo>
                <a:lnTo>
                  <a:pt x="436720" y="20470"/>
                </a:lnTo>
                <a:lnTo>
                  <a:pt x="459739" y="23171"/>
                </a:lnTo>
                <a:lnTo>
                  <a:pt x="477943" y="25924"/>
                </a:lnTo>
                <a:lnTo>
                  <a:pt x="492937" y="28711"/>
                </a:lnTo>
                <a:lnTo>
                  <a:pt x="511504" y="31523"/>
                </a:lnTo>
                <a:lnTo>
                  <a:pt x="554996" y="37186"/>
                </a:lnTo>
                <a:lnTo>
                  <a:pt x="573832" y="40029"/>
                </a:lnTo>
                <a:lnTo>
                  <a:pt x="590200" y="42878"/>
                </a:lnTo>
                <a:lnTo>
                  <a:pt x="604922" y="45729"/>
                </a:lnTo>
                <a:lnTo>
                  <a:pt x="631439" y="51437"/>
                </a:lnTo>
                <a:lnTo>
                  <a:pt x="643845" y="54294"/>
                </a:lnTo>
                <a:lnTo>
                  <a:pt x="672868" y="60006"/>
                </a:lnTo>
                <a:lnTo>
                  <a:pt x="688609" y="62864"/>
                </a:lnTo>
                <a:lnTo>
                  <a:pt x="701960" y="64768"/>
                </a:lnTo>
                <a:lnTo>
                  <a:pt x="724415" y="66884"/>
                </a:lnTo>
                <a:lnTo>
                  <a:pt x="733451" y="68401"/>
                </a:lnTo>
                <a:lnTo>
                  <a:pt x="741380" y="70365"/>
                </a:lnTo>
                <a:lnTo>
                  <a:pt x="748571" y="72626"/>
                </a:lnTo>
                <a:lnTo>
                  <a:pt x="764181" y="75139"/>
                </a:lnTo>
                <a:lnTo>
                  <a:pt x="778739" y="77209"/>
                </a:lnTo>
                <a:lnTo>
                  <a:pt x="783954" y="79094"/>
                </a:lnTo>
                <a:lnTo>
                  <a:pt x="788384" y="81304"/>
                </a:lnTo>
                <a:lnTo>
                  <a:pt x="798386" y="83758"/>
                </a:lnTo>
                <a:lnTo>
                  <a:pt x="812186" y="85140"/>
                </a:lnTo>
                <a:lnTo>
                  <a:pt x="840105" y="857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4"/>
          <p:cNvSpPr/>
          <p:nvPr/>
        </p:nvSpPr>
        <p:spPr>
          <a:xfrm>
            <a:off x="2111692" y="5067539"/>
            <a:ext cx="317184" cy="24527"/>
          </a:xfrm>
          <a:custGeom>
            <a:avLst/>
            <a:gdLst/>
            <a:ahLst/>
            <a:cxnLst/>
            <a:rect l="0" t="0" r="0" b="0"/>
            <a:pathLst>
              <a:path w="317184" h="24527">
                <a:moveTo>
                  <a:pt x="0" y="7381"/>
                </a:moveTo>
                <a:lnTo>
                  <a:pt x="0" y="2830"/>
                </a:lnTo>
                <a:lnTo>
                  <a:pt x="952" y="1489"/>
                </a:lnTo>
                <a:lnTo>
                  <a:pt x="2540" y="595"/>
                </a:lnTo>
                <a:lnTo>
                  <a:pt x="4551" y="0"/>
                </a:lnTo>
                <a:lnTo>
                  <a:pt x="6844" y="555"/>
                </a:lnTo>
                <a:lnTo>
                  <a:pt x="9325" y="1878"/>
                </a:lnTo>
                <a:lnTo>
                  <a:pt x="11932" y="3712"/>
                </a:lnTo>
                <a:lnTo>
                  <a:pt x="16527" y="4935"/>
                </a:lnTo>
                <a:lnTo>
                  <a:pt x="22448" y="5750"/>
                </a:lnTo>
                <a:lnTo>
                  <a:pt x="29253" y="6293"/>
                </a:lnTo>
                <a:lnTo>
                  <a:pt x="35694" y="6656"/>
                </a:lnTo>
                <a:lnTo>
                  <a:pt x="47932" y="7058"/>
                </a:lnTo>
                <a:lnTo>
                  <a:pt x="74633" y="7285"/>
                </a:lnTo>
                <a:lnTo>
                  <a:pt x="87855" y="8270"/>
                </a:lnTo>
                <a:lnTo>
                  <a:pt x="103338" y="9878"/>
                </a:lnTo>
                <a:lnTo>
                  <a:pt x="120327" y="11903"/>
                </a:lnTo>
                <a:lnTo>
                  <a:pt x="134510" y="13253"/>
                </a:lnTo>
                <a:lnTo>
                  <a:pt x="146824" y="14153"/>
                </a:lnTo>
                <a:lnTo>
                  <a:pt x="157890" y="14753"/>
                </a:lnTo>
                <a:lnTo>
                  <a:pt x="185426" y="15420"/>
                </a:lnTo>
                <a:lnTo>
                  <a:pt x="200770" y="15597"/>
                </a:lnTo>
                <a:lnTo>
                  <a:pt x="220524" y="16668"/>
                </a:lnTo>
                <a:lnTo>
                  <a:pt x="317183" y="245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5"/>
          <p:cNvSpPr/>
          <p:nvPr/>
        </p:nvSpPr>
        <p:spPr>
          <a:xfrm>
            <a:off x="2528937" y="4972246"/>
            <a:ext cx="697181" cy="441014"/>
          </a:xfrm>
          <a:custGeom>
            <a:avLst/>
            <a:gdLst/>
            <a:ahLst/>
            <a:cxnLst/>
            <a:rect l="0" t="0" r="0" b="0"/>
            <a:pathLst>
              <a:path w="697181" h="441014">
                <a:moveTo>
                  <a:pt x="45670" y="205544"/>
                </a:moveTo>
                <a:lnTo>
                  <a:pt x="39778" y="192808"/>
                </a:lnTo>
                <a:lnTo>
                  <a:pt x="37892" y="183143"/>
                </a:lnTo>
                <a:lnTo>
                  <a:pt x="37450" y="177173"/>
                </a:lnTo>
                <a:lnTo>
                  <a:pt x="39238" y="174248"/>
                </a:lnTo>
                <a:lnTo>
                  <a:pt x="48950" y="165579"/>
                </a:lnTo>
                <a:lnTo>
                  <a:pt x="50714" y="162708"/>
                </a:lnTo>
                <a:lnTo>
                  <a:pt x="55737" y="151577"/>
                </a:lnTo>
                <a:lnTo>
                  <a:pt x="61574" y="141553"/>
                </a:lnTo>
                <a:lnTo>
                  <a:pt x="70519" y="130749"/>
                </a:lnTo>
                <a:lnTo>
                  <a:pt x="109018" y="86651"/>
                </a:lnTo>
                <a:lnTo>
                  <a:pt x="124097" y="71036"/>
                </a:lnTo>
                <a:lnTo>
                  <a:pt x="138912" y="56817"/>
                </a:lnTo>
                <a:lnTo>
                  <a:pt x="153552" y="43528"/>
                </a:lnTo>
                <a:lnTo>
                  <a:pt x="165216" y="33716"/>
                </a:lnTo>
                <a:lnTo>
                  <a:pt x="183257" y="20273"/>
                </a:lnTo>
                <a:lnTo>
                  <a:pt x="204123" y="7351"/>
                </a:lnTo>
                <a:lnTo>
                  <a:pt x="213883" y="3158"/>
                </a:lnTo>
                <a:lnTo>
                  <a:pt x="222349" y="1294"/>
                </a:lnTo>
                <a:lnTo>
                  <a:pt x="239763" y="0"/>
                </a:lnTo>
                <a:lnTo>
                  <a:pt x="241740" y="887"/>
                </a:lnTo>
                <a:lnTo>
                  <a:pt x="246478" y="4413"/>
                </a:lnTo>
                <a:lnTo>
                  <a:pt x="248121" y="7639"/>
                </a:lnTo>
                <a:lnTo>
                  <a:pt x="249949" y="16303"/>
                </a:lnTo>
                <a:lnTo>
                  <a:pt x="250436" y="25091"/>
                </a:lnTo>
                <a:lnTo>
                  <a:pt x="250977" y="50095"/>
                </a:lnTo>
                <a:lnTo>
                  <a:pt x="249216" y="63811"/>
                </a:lnTo>
                <a:lnTo>
                  <a:pt x="246138" y="77718"/>
                </a:lnTo>
                <a:lnTo>
                  <a:pt x="238589" y="103965"/>
                </a:lnTo>
                <a:lnTo>
                  <a:pt x="228984" y="134806"/>
                </a:lnTo>
                <a:lnTo>
                  <a:pt x="223028" y="153150"/>
                </a:lnTo>
                <a:lnTo>
                  <a:pt x="216296" y="167757"/>
                </a:lnTo>
                <a:lnTo>
                  <a:pt x="207046" y="186068"/>
                </a:lnTo>
                <a:lnTo>
                  <a:pt x="196117" y="206847"/>
                </a:lnTo>
                <a:lnTo>
                  <a:pt x="186925" y="223558"/>
                </a:lnTo>
                <a:lnTo>
                  <a:pt x="178893" y="237556"/>
                </a:lnTo>
                <a:lnTo>
                  <a:pt x="164888" y="260729"/>
                </a:lnTo>
                <a:lnTo>
                  <a:pt x="152313" y="280552"/>
                </a:lnTo>
                <a:lnTo>
                  <a:pt x="145340" y="289840"/>
                </a:lnTo>
                <a:lnTo>
                  <a:pt x="137835" y="298888"/>
                </a:lnTo>
                <a:lnTo>
                  <a:pt x="129973" y="307779"/>
                </a:lnTo>
                <a:lnTo>
                  <a:pt x="122827" y="316563"/>
                </a:lnTo>
                <a:lnTo>
                  <a:pt x="116158" y="325277"/>
                </a:lnTo>
                <a:lnTo>
                  <a:pt x="109807" y="333943"/>
                </a:lnTo>
                <a:lnTo>
                  <a:pt x="101763" y="343531"/>
                </a:lnTo>
                <a:lnTo>
                  <a:pt x="92590" y="353733"/>
                </a:lnTo>
                <a:lnTo>
                  <a:pt x="66557" y="381214"/>
                </a:lnTo>
                <a:lnTo>
                  <a:pt x="27580" y="420765"/>
                </a:lnTo>
                <a:lnTo>
                  <a:pt x="24085" y="423320"/>
                </a:lnTo>
                <a:lnTo>
                  <a:pt x="11632" y="429959"/>
                </a:lnTo>
                <a:lnTo>
                  <a:pt x="0" y="440161"/>
                </a:lnTo>
                <a:lnTo>
                  <a:pt x="936" y="441013"/>
                </a:lnTo>
                <a:lnTo>
                  <a:pt x="21435" y="437718"/>
                </a:lnTo>
                <a:lnTo>
                  <a:pt x="43670" y="430299"/>
                </a:lnTo>
                <a:lnTo>
                  <a:pt x="75981" y="422421"/>
                </a:lnTo>
                <a:lnTo>
                  <a:pt x="95336" y="416868"/>
                </a:lnTo>
                <a:lnTo>
                  <a:pt x="108309" y="414055"/>
                </a:lnTo>
                <a:lnTo>
                  <a:pt x="123624" y="411226"/>
                </a:lnTo>
                <a:lnTo>
                  <a:pt x="140502" y="408387"/>
                </a:lnTo>
                <a:lnTo>
                  <a:pt x="155564" y="405543"/>
                </a:lnTo>
                <a:lnTo>
                  <a:pt x="182459" y="399842"/>
                </a:lnTo>
                <a:lnTo>
                  <a:pt x="219021" y="391278"/>
                </a:lnTo>
                <a:lnTo>
                  <a:pt x="236485" y="388421"/>
                </a:lnTo>
                <a:lnTo>
                  <a:pt x="281289" y="382708"/>
                </a:lnTo>
                <a:lnTo>
                  <a:pt x="300857" y="380803"/>
                </a:lnTo>
                <a:lnTo>
                  <a:pt x="317712" y="379533"/>
                </a:lnTo>
                <a:lnTo>
                  <a:pt x="332759" y="378687"/>
                </a:lnTo>
                <a:lnTo>
                  <a:pt x="350410" y="377170"/>
                </a:lnTo>
                <a:lnTo>
                  <a:pt x="390343" y="372944"/>
                </a:lnTo>
                <a:lnTo>
                  <a:pt x="417374" y="371437"/>
                </a:lnTo>
                <a:lnTo>
                  <a:pt x="482969" y="369762"/>
                </a:lnTo>
                <a:lnTo>
                  <a:pt x="516273" y="370267"/>
                </a:lnTo>
                <a:lnTo>
                  <a:pt x="548953" y="371557"/>
                </a:lnTo>
                <a:lnTo>
                  <a:pt x="624686" y="375383"/>
                </a:lnTo>
                <a:lnTo>
                  <a:pt x="640278" y="375919"/>
                </a:lnTo>
                <a:lnTo>
                  <a:pt x="653530" y="377230"/>
                </a:lnTo>
                <a:lnTo>
                  <a:pt x="665223" y="379056"/>
                </a:lnTo>
                <a:lnTo>
                  <a:pt x="697180" y="3855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6"/>
          <p:cNvSpPr/>
          <p:nvPr/>
        </p:nvSpPr>
        <p:spPr>
          <a:xfrm>
            <a:off x="4906327" y="4740592"/>
            <a:ext cx="685801" cy="102871"/>
          </a:xfrm>
          <a:custGeom>
            <a:avLst/>
            <a:gdLst/>
            <a:ahLst/>
            <a:cxnLst/>
            <a:rect l="0" t="0" r="0" b="0"/>
            <a:pathLst>
              <a:path w="685801" h="102871">
                <a:moveTo>
                  <a:pt x="0" y="0"/>
                </a:moveTo>
                <a:lnTo>
                  <a:pt x="22755" y="4551"/>
                </a:lnTo>
                <a:lnTo>
                  <a:pt x="39935" y="5891"/>
                </a:lnTo>
                <a:lnTo>
                  <a:pt x="61865" y="6785"/>
                </a:lnTo>
                <a:lnTo>
                  <a:pt x="145041" y="8220"/>
                </a:lnTo>
                <a:lnTo>
                  <a:pt x="160511" y="9290"/>
                </a:lnTo>
                <a:lnTo>
                  <a:pt x="174635" y="10956"/>
                </a:lnTo>
                <a:lnTo>
                  <a:pt x="187861" y="13019"/>
                </a:lnTo>
                <a:lnTo>
                  <a:pt x="207636" y="15311"/>
                </a:lnTo>
                <a:lnTo>
                  <a:pt x="223728" y="16330"/>
                </a:lnTo>
                <a:lnTo>
                  <a:pt x="240404" y="16783"/>
                </a:lnTo>
                <a:lnTo>
                  <a:pt x="252662" y="17856"/>
                </a:lnTo>
                <a:lnTo>
                  <a:pt x="284062" y="21589"/>
                </a:lnTo>
                <a:lnTo>
                  <a:pt x="297960" y="23917"/>
                </a:lnTo>
                <a:lnTo>
                  <a:pt x="310082" y="26422"/>
                </a:lnTo>
                <a:lnTo>
                  <a:pt x="321021" y="29045"/>
                </a:lnTo>
                <a:lnTo>
                  <a:pt x="332124" y="30793"/>
                </a:lnTo>
                <a:lnTo>
                  <a:pt x="343336" y="31959"/>
                </a:lnTo>
                <a:lnTo>
                  <a:pt x="354621" y="32736"/>
                </a:lnTo>
                <a:lnTo>
                  <a:pt x="365002" y="34206"/>
                </a:lnTo>
                <a:lnTo>
                  <a:pt x="374780" y="36140"/>
                </a:lnTo>
                <a:lnTo>
                  <a:pt x="478649" y="60604"/>
                </a:lnTo>
                <a:lnTo>
                  <a:pt x="510866" y="69163"/>
                </a:lnTo>
                <a:lnTo>
                  <a:pt x="526315" y="72778"/>
                </a:lnTo>
                <a:lnTo>
                  <a:pt x="542329" y="76142"/>
                </a:lnTo>
                <a:lnTo>
                  <a:pt x="558720" y="79336"/>
                </a:lnTo>
                <a:lnTo>
                  <a:pt x="572505" y="81465"/>
                </a:lnTo>
                <a:lnTo>
                  <a:pt x="584552" y="82886"/>
                </a:lnTo>
                <a:lnTo>
                  <a:pt x="604606" y="85416"/>
                </a:lnTo>
                <a:lnTo>
                  <a:pt x="612621" y="87424"/>
                </a:lnTo>
                <a:lnTo>
                  <a:pt x="619869" y="89715"/>
                </a:lnTo>
                <a:lnTo>
                  <a:pt x="626606" y="92195"/>
                </a:lnTo>
                <a:lnTo>
                  <a:pt x="633003" y="94801"/>
                </a:lnTo>
                <a:lnTo>
                  <a:pt x="639171" y="97491"/>
                </a:lnTo>
                <a:lnTo>
                  <a:pt x="651106" y="100479"/>
                </a:lnTo>
                <a:lnTo>
                  <a:pt x="665996" y="102162"/>
                </a:lnTo>
                <a:lnTo>
                  <a:pt x="68580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7"/>
          <p:cNvSpPr/>
          <p:nvPr/>
        </p:nvSpPr>
        <p:spPr>
          <a:xfrm>
            <a:off x="4730327" y="5315054"/>
            <a:ext cx="244581" cy="8469"/>
          </a:xfrm>
          <a:custGeom>
            <a:avLst/>
            <a:gdLst/>
            <a:ahLst/>
            <a:cxnLst/>
            <a:rect l="0" t="0" r="0" b="0"/>
            <a:pathLst>
              <a:path w="244581" h="8469">
                <a:moveTo>
                  <a:pt x="4550" y="8468"/>
                </a:moveTo>
                <a:lnTo>
                  <a:pt x="0" y="8468"/>
                </a:lnTo>
                <a:lnTo>
                  <a:pt x="41227" y="8468"/>
                </a:lnTo>
                <a:lnTo>
                  <a:pt x="55671" y="7516"/>
                </a:lnTo>
                <a:lnTo>
                  <a:pt x="71969" y="5928"/>
                </a:lnTo>
                <a:lnTo>
                  <a:pt x="89501" y="3918"/>
                </a:lnTo>
                <a:lnTo>
                  <a:pt x="103094" y="2577"/>
                </a:lnTo>
                <a:lnTo>
                  <a:pt x="114061" y="1683"/>
                </a:lnTo>
                <a:lnTo>
                  <a:pt x="123277" y="1087"/>
                </a:lnTo>
                <a:lnTo>
                  <a:pt x="161458" y="425"/>
                </a:lnTo>
                <a:lnTo>
                  <a:pt x="225833" y="0"/>
                </a:lnTo>
                <a:lnTo>
                  <a:pt x="232082" y="918"/>
                </a:lnTo>
                <a:lnTo>
                  <a:pt x="236248" y="2483"/>
                </a:lnTo>
                <a:lnTo>
                  <a:pt x="244580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18"/>
          <p:cNvSpPr/>
          <p:nvPr/>
        </p:nvSpPr>
        <p:spPr>
          <a:xfrm>
            <a:off x="5154929" y="5126403"/>
            <a:ext cx="694374" cy="445030"/>
          </a:xfrm>
          <a:custGeom>
            <a:avLst/>
            <a:gdLst/>
            <a:ahLst/>
            <a:cxnLst/>
            <a:rect l="0" t="0" r="0" b="0"/>
            <a:pathLst>
              <a:path w="694374" h="445030">
                <a:moveTo>
                  <a:pt x="0" y="257126"/>
                </a:moveTo>
                <a:lnTo>
                  <a:pt x="4551" y="243474"/>
                </a:lnTo>
                <a:lnTo>
                  <a:pt x="9325" y="234231"/>
                </a:lnTo>
                <a:lnTo>
                  <a:pt x="22959" y="216541"/>
                </a:lnTo>
                <a:lnTo>
                  <a:pt x="28620" y="207021"/>
                </a:lnTo>
                <a:lnTo>
                  <a:pt x="39390" y="193900"/>
                </a:lnTo>
                <a:lnTo>
                  <a:pt x="46263" y="186401"/>
                </a:lnTo>
                <a:lnTo>
                  <a:pt x="56439" y="172988"/>
                </a:lnTo>
                <a:lnTo>
                  <a:pt x="60486" y="166744"/>
                </a:lnTo>
                <a:lnTo>
                  <a:pt x="69852" y="155914"/>
                </a:lnTo>
                <a:lnTo>
                  <a:pt x="82763" y="142027"/>
                </a:lnTo>
                <a:lnTo>
                  <a:pt x="98038" y="126101"/>
                </a:lnTo>
                <a:lnTo>
                  <a:pt x="114889" y="109768"/>
                </a:lnTo>
                <a:lnTo>
                  <a:pt x="151392" y="76382"/>
                </a:lnTo>
                <a:lnTo>
                  <a:pt x="166650" y="64240"/>
                </a:lnTo>
                <a:lnTo>
                  <a:pt x="179681" y="55193"/>
                </a:lnTo>
                <a:lnTo>
                  <a:pt x="200826" y="41648"/>
                </a:lnTo>
                <a:lnTo>
                  <a:pt x="216574" y="29278"/>
                </a:lnTo>
                <a:lnTo>
                  <a:pt x="236150" y="16155"/>
                </a:lnTo>
                <a:lnTo>
                  <a:pt x="250688" y="9376"/>
                </a:lnTo>
                <a:lnTo>
                  <a:pt x="265722" y="4140"/>
                </a:lnTo>
                <a:lnTo>
                  <a:pt x="286802" y="1193"/>
                </a:lnTo>
                <a:lnTo>
                  <a:pt x="305902" y="503"/>
                </a:lnTo>
                <a:lnTo>
                  <a:pt x="328678" y="60"/>
                </a:lnTo>
                <a:lnTo>
                  <a:pt x="335944" y="0"/>
                </a:lnTo>
                <a:lnTo>
                  <a:pt x="339215" y="936"/>
                </a:lnTo>
                <a:lnTo>
                  <a:pt x="345391" y="4517"/>
                </a:lnTo>
                <a:lnTo>
                  <a:pt x="347418" y="6805"/>
                </a:lnTo>
                <a:lnTo>
                  <a:pt x="348769" y="9283"/>
                </a:lnTo>
                <a:lnTo>
                  <a:pt x="355490" y="29205"/>
                </a:lnTo>
                <a:lnTo>
                  <a:pt x="356056" y="38504"/>
                </a:lnTo>
                <a:lnTo>
                  <a:pt x="355481" y="49466"/>
                </a:lnTo>
                <a:lnTo>
                  <a:pt x="354145" y="61536"/>
                </a:lnTo>
                <a:lnTo>
                  <a:pt x="349445" y="79108"/>
                </a:lnTo>
                <a:lnTo>
                  <a:pt x="342501" y="100348"/>
                </a:lnTo>
                <a:lnTo>
                  <a:pt x="334061" y="124032"/>
                </a:lnTo>
                <a:lnTo>
                  <a:pt x="327483" y="143632"/>
                </a:lnTo>
                <a:lnTo>
                  <a:pt x="322145" y="160509"/>
                </a:lnTo>
                <a:lnTo>
                  <a:pt x="317633" y="175570"/>
                </a:lnTo>
                <a:lnTo>
                  <a:pt x="312720" y="187515"/>
                </a:lnTo>
                <a:lnTo>
                  <a:pt x="307541" y="197384"/>
                </a:lnTo>
                <a:lnTo>
                  <a:pt x="302182" y="205868"/>
                </a:lnTo>
                <a:lnTo>
                  <a:pt x="296705" y="216287"/>
                </a:lnTo>
                <a:lnTo>
                  <a:pt x="291149" y="227995"/>
                </a:lnTo>
                <a:lnTo>
                  <a:pt x="279895" y="253704"/>
                </a:lnTo>
                <a:lnTo>
                  <a:pt x="263801" y="292096"/>
                </a:lnTo>
                <a:lnTo>
                  <a:pt x="255993" y="309499"/>
                </a:lnTo>
                <a:lnTo>
                  <a:pt x="249720" y="320616"/>
                </a:lnTo>
                <a:lnTo>
                  <a:pt x="241727" y="333743"/>
                </a:lnTo>
                <a:lnTo>
                  <a:pt x="232589" y="348209"/>
                </a:lnTo>
                <a:lnTo>
                  <a:pt x="225545" y="359759"/>
                </a:lnTo>
                <a:lnTo>
                  <a:pt x="219896" y="369363"/>
                </a:lnTo>
                <a:lnTo>
                  <a:pt x="215177" y="377671"/>
                </a:lnTo>
                <a:lnTo>
                  <a:pt x="210127" y="386067"/>
                </a:lnTo>
                <a:lnTo>
                  <a:pt x="199435" y="403016"/>
                </a:lnTo>
                <a:lnTo>
                  <a:pt x="194870" y="410584"/>
                </a:lnTo>
                <a:lnTo>
                  <a:pt x="187256" y="424072"/>
                </a:lnTo>
                <a:lnTo>
                  <a:pt x="177616" y="437825"/>
                </a:lnTo>
                <a:lnTo>
                  <a:pt x="177466" y="440457"/>
                </a:lnTo>
                <a:lnTo>
                  <a:pt x="179270" y="442212"/>
                </a:lnTo>
                <a:lnTo>
                  <a:pt x="185404" y="444162"/>
                </a:lnTo>
                <a:lnTo>
                  <a:pt x="191305" y="445029"/>
                </a:lnTo>
                <a:lnTo>
                  <a:pt x="207262" y="440333"/>
                </a:lnTo>
                <a:lnTo>
                  <a:pt x="228324" y="433802"/>
                </a:lnTo>
                <a:lnTo>
                  <a:pt x="247210" y="430899"/>
                </a:lnTo>
                <a:lnTo>
                  <a:pt x="262589" y="427069"/>
                </a:lnTo>
                <a:lnTo>
                  <a:pt x="277679" y="421239"/>
                </a:lnTo>
                <a:lnTo>
                  <a:pt x="297085" y="412298"/>
                </a:lnTo>
                <a:lnTo>
                  <a:pt x="313310" y="406294"/>
                </a:lnTo>
                <a:lnTo>
                  <a:pt x="356737" y="392003"/>
                </a:lnTo>
                <a:lnTo>
                  <a:pt x="378795" y="386097"/>
                </a:lnTo>
                <a:lnTo>
                  <a:pt x="400167" y="381207"/>
                </a:lnTo>
                <a:lnTo>
                  <a:pt x="421083" y="376995"/>
                </a:lnTo>
                <a:lnTo>
                  <a:pt x="462104" y="369773"/>
                </a:lnTo>
                <a:lnTo>
                  <a:pt x="482377" y="366515"/>
                </a:lnTo>
                <a:lnTo>
                  <a:pt x="498749" y="364342"/>
                </a:lnTo>
                <a:lnTo>
                  <a:pt x="512522" y="362894"/>
                </a:lnTo>
                <a:lnTo>
                  <a:pt x="524562" y="361928"/>
                </a:lnTo>
                <a:lnTo>
                  <a:pt x="545559" y="360855"/>
                </a:lnTo>
                <a:lnTo>
                  <a:pt x="564416" y="361331"/>
                </a:lnTo>
                <a:lnTo>
                  <a:pt x="582322" y="364717"/>
                </a:lnTo>
                <a:lnTo>
                  <a:pt x="602345" y="366857"/>
                </a:lnTo>
                <a:lnTo>
                  <a:pt x="622039" y="368761"/>
                </a:lnTo>
                <a:lnTo>
                  <a:pt x="637142" y="372782"/>
                </a:lnTo>
                <a:lnTo>
                  <a:pt x="661408" y="382172"/>
                </a:lnTo>
                <a:lnTo>
                  <a:pt x="673070" y="384664"/>
                </a:lnTo>
                <a:lnTo>
                  <a:pt x="694373" y="3857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19"/>
          <p:cNvSpPr/>
          <p:nvPr/>
        </p:nvSpPr>
        <p:spPr>
          <a:xfrm>
            <a:off x="5850847" y="2645368"/>
            <a:ext cx="564241" cy="560747"/>
          </a:xfrm>
          <a:custGeom>
            <a:avLst/>
            <a:gdLst/>
            <a:ahLst/>
            <a:cxnLst/>
            <a:rect l="0" t="0" r="0" b="0"/>
            <a:pathLst>
              <a:path w="564241" h="560747">
                <a:moveTo>
                  <a:pt x="15600" y="46396"/>
                </a:moveTo>
                <a:lnTo>
                  <a:pt x="3668" y="22533"/>
                </a:lnTo>
                <a:lnTo>
                  <a:pt x="772" y="14201"/>
                </a:lnTo>
                <a:lnTo>
                  <a:pt x="0" y="10645"/>
                </a:lnTo>
                <a:lnTo>
                  <a:pt x="438" y="7322"/>
                </a:lnTo>
                <a:lnTo>
                  <a:pt x="1682" y="4155"/>
                </a:lnTo>
                <a:lnTo>
                  <a:pt x="3464" y="1090"/>
                </a:lnTo>
                <a:lnTo>
                  <a:pt x="4652" y="0"/>
                </a:lnTo>
                <a:lnTo>
                  <a:pt x="5444" y="225"/>
                </a:lnTo>
                <a:lnTo>
                  <a:pt x="5972" y="1328"/>
                </a:lnTo>
                <a:lnTo>
                  <a:pt x="7276" y="2064"/>
                </a:lnTo>
                <a:lnTo>
                  <a:pt x="11266" y="2881"/>
                </a:lnTo>
                <a:lnTo>
                  <a:pt x="18866" y="3340"/>
                </a:lnTo>
                <a:lnTo>
                  <a:pt x="36253" y="12578"/>
                </a:lnTo>
                <a:lnTo>
                  <a:pt x="51449" y="22159"/>
                </a:lnTo>
                <a:lnTo>
                  <a:pt x="68681" y="33719"/>
                </a:lnTo>
                <a:lnTo>
                  <a:pt x="89039" y="48382"/>
                </a:lnTo>
                <a:lnTo>
                  <a:pt x="105707" y="61884"/>
                </a:lnTo>
                <a:lnTo>
                  <a:pt x="119465" y="74235"/>
                </a:lnTo>
                <a:lnTo>
                  <a:pt x="131930" y="86074"/>
                </a:lnTo>
                <a:lnTo>
                  <a:pt x="141731" y="93803"/>
                </a:lnTo>
                <a:lnTo>
                  <a:pt x="153980" y="102766"/>
                </a:lnTo>
                <a:lnTo>
                  <a:pt x="167861" y="112551"/>
                </a:lnTo>
                <a:lnTo>
                  <a:pt x="246558" y="171831"/>
                </a:lnTo>
                <a:lnTo>
                  <a:pt x="269584" y="190027"/>
                </a:lnTo>
                <a:lnTo>
                  <a:pt x="287793" y="205015"/>
                </a:lnTo>
                <a:lnTo>
                  <a:pt x="302789" y="217865"/>
                </a:lnTo>
                <a:lnTo>
                  <a:pt x="315645" y="229289"/>
                </a:lnTo>
                <a:lnTo>
                  <a:pt x="337548" y="249602"/>
                </a:lnTo>
                <a:lnTo>
                  <a:pt x="365944" y="277103"/>
                </a:lnTo>
                <a:lnTo>
                  <a:pt x="374893" y="286878"/>
                </a:lnTo>
                <a:lnTo>
                  <a:pt x="383716" y="297205"/>
                </a:lnTo>
                <a:lnTo>
                  <a:pt x="392456" y="307900"/>
                </a:lnTo>
                <a:lnTo>
                  <a:pt x="401139" y="317887"/>
                </a:lnTo>
                <a:lnTo>
                  <a:pt x="409786" y="327403"/>
                </a:lnTo>
                <a:lnTo>
                  <a:pt x="418409" y="336604"/>
                </a:lnTo>
                <a:lnTo>
                  <a:pt x="426062" y="345596"/>
                </a:lnTo>
                <a:lnTo>
                  <a:pt x="433069" y="354448"/>
                </a:lnTo>
                <a:lnTo>
                  <a:pt x="446887" y="371903"/>
                </a:lnTo>
                <a:lnTo>
                  <a:pt x="462553" y="389186"/>
                </a:lnTo>
                <a:lnTo>
                  <a:pt x="473589" y="402558"/>
                </a:lnTo>
                <a:lnTo>
                  <a:pt x="501090" y="437736"/>
                </a:lnTo>
                <a:lnTo>
                  <a:pt x="511663" y="453022"/>
                </a:lnTo>
                <a:lnTo>
                  <a:pt x="519663" y="466070"/>
                </a:lnTo>
                <a:lnTo>
                  <a:pt x="525950" y="477626"/>
                </a:lnTo>
                <a:lnTo>
                  <a:pt x="532998" y="489141"/>
                </a:lnTo>
                <a:lnTo>
                  <a:pt x="540555" y="500627"/>
                </a:lnTo>
                <a:lnTo>
                  <a:pt x="548450" y="512094"/>
                </a:lnTo>
                <a:lnTo>
                  <a:pt x="553713" y="521644"/>
                </a:lnTo>
                <a:lnTo>
                  <a:pt x="559561" y="537335"/>
                </a:lnTo>
                <a:lnTo>
                  <a:pt x="562161" y="548119"/>
                </a:lnTo>
                <a:lnTo>
                  <a:pt x="564240" y="5607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0"/>
          <p:cNvSpPr/>
          <p:nvPr/>
        </p:nvSpPr>
        <p:spPr>
          <a:xfrm>
            <a:off x="6012179" y="2719865"/>
            <a:ext cx="462917" cy="469106"/>
          </a:xfrm>
          <a:custGeom>
            <a:avLst/>
            <a:gdLst/>
            <a:ahLst/>
            <a:cxnLst/>
            <a:rect l="0" t="0" r="0" b="0"/>
            <a:pathLst>
              <a:path w="462917" h="469106">
                <a:moveTo>
                  <a:pt x="462916" y="14762"/>
                </a:moveTo>
                <a:lnTo>
                  <a:pt x="453814" y="5661"/>
                </a:lnTo>
                <a:lnTo>
                  <a:pt x="450180" y="2979"/>
                </a:lnTo>
                <a:lnTo>
                  <a:pt x="443603" y="0"/>
                </a:lnTo>
                <a:lnTo>
                  <a:pt x="440515" y="158"/>
                </a:lnTo>
                <a:lnTo>
                  <a:pt x="437505" y="1216"/>
                </a:lnTo>
                <a:lnTo>
                  <a:pt x="431619" y="4932"/>
                </a:lnTo>
                <a:lnTo>
                  <a:pt x="421046" y="13331"/>
                </a:lnTo>
                <a:lnTo>
                  <a:pt x="408112" y="22381"/>
                </a:lnTo>
                <a:lnTo>
                  <a:pt x="397918" y="32753"/>
                </a:lnTo>
                <a:lnTo>
                  <a:pt x="393867" y="38186"/>
                </a:lnTo>
                <a:lnTo>
                  <a:pt x="384285" y="46763"/>
                </a:lnTo>
                <a:lnTo>
                  <a:pt x="370819" y="57560"/>
                </a:lnTo>
                <a:lnTo>
                  <a:pt x="360560" y="67106"/>
                </a:lnTo>
                <a:lnTo>
                  <a:pt x="348959" y="78233"/>
                </a:lnTo>
                <a:lnTo>
                  <a:pt x="333604" y="94224"/>
                </a:lnTo>
                <a:lnTo>
                  <a:pt x="261830" y="171322"/>
                </a:lnTo>
                <a:lnTo>
                  <a:pt x="245991" y="187716"/>
                </a:lnTo>
                <a:lnTo>
                  <a:pt x="231622" y="203407"/>
                </a:lnTo>
                <a:lnTo>
                  <a:pt x="218232" y="218630"/>
                </a:lnTo>
                <a:lnTo>
                  <a:pt x="205496" y="233542"/>
                </a:lnTo>
                <a:lnTo>
                  <a:pt x="194147" y="246340"/>
                </a:lnTo>
                <a:lnTo>
                  <a:pt x="173918" y="268181"/>
                </a:lnTo>
                <a:lnTo>
                  <a:pt x="165475" y="278005"/>
                </a:lnTo>
                <a:lnTo>
                  <a:pt x="157942" y="287413"/>
                </a:lnTo>
                <a:lnTo>
                  <a:pt x="151015" y="296542"/>
                </a:lnTo>
                <a:lnTo>
                  <a:pt x="138238" y="314305"/>
                </a:lnTo>
                <a:lnTo>
                  <a:pt x="132164" y="323042"/>
                </a:lnTo>
                <a:lnTo>
                  <a:pt x="123352" y="333630"/>
                </a:lnTo>
                <a:lnTo>
                  <a:pt x="112715" y="345450"/>
                </a:lnTo>
                <a:lnTo>
                  <a:pt x="100861" y="358094"/>
                </a:lnTo>
                <a:lnTo>
                  <a:pt x="89148" y="372237"/>
                </a:lnTo>
                <a:lnTo>
                  <a:pt x="77530" y="387381"/>
                </a:lnTo>
                <a:lnTo>
                  <a:pt x="65974" y="403193"/>
                </a:lnTo>
                <a:lnTo>
                  <a:pt x="54460" y="416591"/>
                </a:lnTo>
                <a:lnTo>
                  <a:pt x="42975" y="428380"/>
                </a:lnTo>
                <a:lnTo>
                  <a:pt x="0" y="4691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21"/>
          <p:cNvSpPr/>
          <p:nvPr/>
        </p:nvSpPr>
        <p:spPr>
          <a:xfrm>
            <a:off x="6500812" y="3043594"/>
            <a:ext cx="402908" cy="25362"/>
          </a:xfrm>
          <a:custGeom>
            <a:avLst/>
            <a:gdLst/>
            <a:ahLst/>
            <a:cxnLst/>
            <a:rect l="0" t="0" r="0" b="0"/>
            <a:pathLst>
              <a:path w="402908" h="25362">
                <a:moveTo>
                  <a:pt x="0" y="25361"/>
                </a:moveTo>
                <a:lnTo>
                  <a:pt x="4551" y="20810"/>
                </a:lnTo>
                <a:lnTo>
                  <a:pt x="5892" y="18516"/>
                </a:lnTo>
                <a:lnTo>
                  <a:pt x="6785" y="16035"/>
                </a:lnTo>
                <a:lnTo>
                  <a:pt x="7381" y="13429"/>
                </a:lnTo>
                <a:lnTo>
                  <a:pt x="9683" y="11691"/>
                </a:lnTo>
                <a:lnTo>
                  <a:pt x="13123" y="10533"/>
                </a:lnTo>
                <a:lnTo>
                  <a:pt x="17321" y="9760"/>
                </a:lnTo>
                <a:lnTo>
                  <a:pt x="21072" y="9245"/>
                </a:lnTo>
                <a:lnTo>
                  <a:pt x="30904" y="8521"/>
                </a:lnTo>
                <a:lnTo>
                  <a:pt x="36912" y="8351"/>
                </a:lnTo>
                <a:lnTo>
                  <a:pt x="41753" y="7354"/>
                </a:lnTo>
                <a:lnTo>
                  <a:pt x="47838" y="5736"/>
                </a:lnTo>
                <a:lnTo>
                  <a:pt x="54752" y="3705"/>
                </a:lnTo>
                <a:lnTo>
                  <a:pt x="61266" y="2351"/>
                </a:lnTo>
                <a:lnTo>
                  <a:pt x="67514" y="1449"/>
                </a:lnTo>
                <a:lnTo>
                  <a:pt x="73585" y="846"/>
                </a:lnTo>
                <a:lnTo>
                  <a:pt x="120969" y="178"/>
                </a:lnTo>
                <a:lnTo>
                  <a:pt x="154941" y="0"/>
                </a:lnTo>
                <a:lnTo>
                  <a:pt x="180447" y="833"/>
                </a:lnTo>
                <a:lnTo>
                  <a:pt x="200308" y="2342"/>
                </a:lnTo>
                <a:lnTo>
                  <a:pt x="216406" y="4299"/>
                </a:lnTo>
                <a:lnTo>
                  <a:pt x="237616" y="5605"/>
                </a:lnTo>
                <a:lnTo>
                  <a:pt x="289122" y="7055"/>
                </a:lnTo>
                <a:lnTo>
                  <a:pt x="308953" y="8394"/>
                </a:lnTo>
                <a:lnTo>
                  <a:pt x="324079" y="10240"/>
                </a:lnTo>
                <a:lnTo>
                  <a:pt x="336068" y="12422"/>
                </a:lnTo>
                <a:lnTo>
                  <a:pt x="347870" y="14830"/>
                </a:lnTo>
                <a:lnTo>
                  <a:pt x="371144" y="20045"/>
                </a:lnTo>
                <a:lnTo>
                  <a:pt x="379827" y="21817"/>
                </a:lnTo>
                <a:lnTo>
                  <a:pt x="386568" y="22998"/>
                </a:lnTo>
                <a:lnTo>
                  <a:pt x="402907" y="25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2"/>
          <p:cNvSpPr/>
          <p:nvPr/>
        </p:nvSpPr>
        <p:spPr>
          <a:xfrm>
            <a:off x="6663690" y="2931795"/>
            <a:ext cx="334328" cy="8573"/>
          </a:xfrm>
          <a:custGeom>
            <a:avLst/>
            <a:gdLst/>
            <a:ahLst/>
            <a:cxnLst/>
            <a:rect l="0" t="0" r="0" b="0"/>
            <a:pathLst>
              <a:path w="334328" h="8573">
                <a:moveTo>
                  <a:pt x="0" y="0"/>
                </a:moveTo>
                <a:lnTo>
                  <a:pt x="38625" y="0"/>
                </a:lnTo>
                <a:lnTo>
                  <a:pt x="47657" y="952"/>
                </a:lnTo>
                <a:lnTo>
                  <a:pt x="58442" y="2540"/>
                </a:lnTo>
                <a:lnTo>
                  <a:pt x="70394" y="4550"/>
                </a:lnTo>
                <a:lnTo>
                  <a:pt x="83123" y="5891"/>
                </a:lnTo>
                <a:lnTo>
                  <a:pt x="96373" y="6785"/>
                </a:lnTo>
                <a:lnTo>
                  <a:pt x="109969" y="7380"/>
                </a:lnTo>
                <a:lnTo>
                  <a:pt x="334327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3"/>
          <p:cNvSpPr/>
          <p:nvPr/>
        </p:nvSpPr>
        <p:spPr>
          <a:xfrm>
            <a:off x="7135177" y="3026123"/>
            <a:ext cx="351474" cy="8542"/>
          </a:xfrm>
          <a:custGeom>
            <a:avLst/>
            <a:gdLst/>
            <a:ahLst/>
            <a:cxnLst/>
            <a:rect l="0" t="0" r="0" b="0"/>
            <a:pathLst>
              <a:path w="351474" h="8542">
                <a:moveTo>
                  <a:pt x="0" y="8541"/>
                </a:moveTo>
                <a:lnTo>
                  <a:pt x="171415" y="8541"/>
                </a:lnTo>
                <a:lnTo>
                  <a:pt x="184762" y="7589"/>
                </a:lnTo>
                <a:lnTo>
                  <a:pt x="195565" y="6002"/>
                </a:lnTo>
                <a:lnTo>
                  <a:pt x="204671" y="3991"/>
                </a:lnTo>
                <a:lnTo>
                  <a:pt x="216457" y="2650"/>
                </a:lnTo>
                <a:lnTo>
                  <a:pt x="230030" y="1756"/>
                </a:lnTo>
                <a:lnTo>
                  <a:pt x="257494" y="764"/>
                </a:lnTo>
                <a:lnTo>
                  <a:pt x="295867" y="126"/>
                </a:lnTo>
                <a:lnTo>
                  <a:pt x="322074" y="0"/>
                </a:lnTo>
                <a:lnTo>
                  <a:pt x="328064" y="942"/>
                </a:lnTo>
                <a:lnTo>
                  <a:pt x="333962" y="2523"/>
                </a:lnTo>
                <a:lnTo>
                  <a:pt x="351473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4"/>
          <p:cNvSpPr/>
          <p:nvPr/>
        </p:nvSpPr>
        <p:spPr>
          <a:xfrm>
            <a:off x="7609041" y="2777843"/>
            <a:ext cx="623417" cy="882615"/>
          </a:xfrm>
          <a:custGeom>
            <a:avLst/>
            <a:gdLst/>
            <a:ahLst/>
            <a:cxnLst/>
            <a:rect l="0" t="0" r="0" b="0"/>
            <a:pathLst>
              <a:path w="623417" h="882615">
                <a:moveTo>
                  <a:pt x="623416" y="8219"/>
                </a:moveTo>
                <a:lnTo>
                  <a:pt x="605213" y="3668"/>
                </a:lnTo>
                <a:lnTo>
                  <a:pt x="589342" y="838"/>
                </a:lnTo>
                <a:lnTo>
                  <a:pt x="574056" y="0"/>
                </a:lnTo>
                <a:lnTo>
                  <a:pt x="555441" y="2344"/>
                </a:lnTo>
                <a:lnTo>
                  <a:pt x="543810" y="4302"/>
                </a:lnTo>
                <a:lnTo>
                  <a:pt x="525805" y="6478"/>
                </a:lnTo>
                <a:lnTo>
                  <a:pt x="511454" y="8398"/>
                </a:lnTo>
                <a:lnTo>
                  <a:pt x="498724" y="12426"/>
                </a:lnTo>
                <a:lnTo>
                  <a:pt x="484178" y="14851"/>
                </a:lnTo>
                <a:lnTo>
                  <a:pt x="476298" y="15498"/>
                </a:lnTo>
                <a:lnTo>
                  <a:pt x="466283" y="17834"/>
                </a:lnTo>
                <a:lnTo>
                  <a:pt x="454843" y="21297"/>
                </a:lnTo>
                <a:lnTo>
                  <a:pt x="411365" y="35991"/>
                </a:lnTo>
                <a:lnTo>
                  <a:pt x="395504" y="42152"/>
                </a:lnTo>
                <a:lnTo>
                  <a:pt x="376390" y="49971"/>
                </a:lnTo>
                <a:lnTo>
                  <a:pt x="342494" y="62970"/>
                </a:lnTo>
                <a:lnTo>
                  <a:pt x="323739" y="71390"/>
                </a:lnTo>
                <a:lnTo>
                  <a:pt x="304570" y="80813"/>
                </a:lnTo>
                <a:lnTo>
                  <a:pt x="248649" y="109659"/>
                </a:lnTo>
                <a:lnTo>
                  <a:pt x="232698" y="120296"/>
                </a:lnTo>
                <a:lnTo>
                  <a:pt x="219258" y="130421"/>
                </a:lnTo>
                <a:lnTo>
                  <a:pt x="206936" y="138096"/>
                </a:lnTo>
                <a:lnTo>
                  <a:pt x="192569" y="152302"/>
                </a:lnTo>
                <a:lnTo>
                  <a:pt x="177611" y="169411"/>
                </a:lnTo>
                <a:lnTo>
                  <a:pt x="158480" y="189753"/>
                </a:lnTo>
                <a:lnTo>
                  <a:pt x="146585" y="201931"/>
                </a:lnTo>
                <a:lnTo>
                  <a:pt x="135983" y="214513"/>
                </a:lnTo>
                <a:lnTo>
                  <a:pt x="106424" y="251353"/>
                </a:lnTo>
                <a:lnTo>
                  <a:pt x="93018" y="269368"/>
                </a:lnTo>
                <a:lnTo>
                  <a:pt x="81222" y="286141"/>
                </a:lnTo>
                <a:lnTo>
                  <a:pt x="60497" y="316525"/>
                </a:lnTo>
                <a:lnTo>
                  <a:pt x="26447" y="364535"/>
                </a:lnTo>
                <a:lnTo>
                  <a:pt x="9656" y="387797"/>
                </a:lnTo>
                <a:lnTo>
                  <a:pt x="2971" y="396948"/>
                </a:lnTo>
                <a:lnTo>
                  <a:pt x="0" y="404190"/>
                </a:lnTo>
                <a:lnTo>
                  <a:pt x="161" y="406502"/>
                </a:lnTo>
                <a:lnTo>
                  <a:pt x="1220" y="408044"/>
                </a:lnTo>
                <a:lnTo>
                  <a:pt x="2878" y="409071"/>
                </a:lnTo>
                <a:lnTo>
                  <a:pt x="7262" y="410213"/>
                </a:lnTo>
                <a:lnTo>
                  <a:pt x="17836" y="410946"/>
                </a:lnTo>
                <a:lnTo>
                  <a:pt x="41833" y="405199"/>
                </a:lnTo>
                <a:lnTo>
                  <a:pt x="60993" y="402385"/>
                </a:lnTo>
                <a:lnTo>
                  <a:pt x="76270" y="398352"/>
                </a:lnTo>
                <a:lnTo>
                  <a:pt x="196212" y="363121"/>
                </a:lnTo>
                <a:lnTo>
                  <a:pt x="213836" y="359120"/>
                </a:lnTo>
                <a:lnTo>
                  <a:pt x="229395" y="356453"/>
                </a:lnTo>
                <a:lnTo>
                  <a:pt x="243578" y="354675"/>
                </a:lnTo>
                <a:lnTo>
                  <a:pt x="256843" y="352537"/>
                </a:lnTo>
                <a:lnTo>
                  <a:pt x="269497" y="350159"/>
                </a:lnTo>
                <a:lnTo>
                  <a:pt x="281743" y="347622"/>
                </a:lnTo>
                <a:lnTo>
                  <a:pt x="294669" y="345930"/>
                </a:lnTo>
                <a:lnTo>
                  <a:pt x="308049" y="344803"/>
                </a:lnTo>
                <a:lnTo>
                  <a:pt x="321732" y="344050"/>
                </a:lnTo>
                <a:lnTo>
                  <a:pt x="347094" y="343215"/>
                </a:lnTo>
                <a:lnTo>
                  <a:pt x="394421" y="342679"/>
                </a:lnTo>
                <a:lnTo>
                  <a:pt x="405982" y="343587"/>
                </a:lnTo>
                <a:lnTo>
                  <a:pt x="417500" y="345145"/>
                </a:lnTo>
                <a:lnTo>
                  <a:pt x="428989" y="347136"/>
                </a:lnTo>
                <a:lnTo>
                  <a:pt x="439506" y="348464"/>
                </a:lnTo>
                <a:lnTo>
                  <a:pt x="458811" y="349939"/>
                </a:lnTo>
                <a:lnTo>
                  <a:pt x="474376" y="353135"/>
                </a:lnTo>
                <a:lnTo>
                  <a:pt x="488596" y="358682"/>
                </a:lnTo>
                <a:lnTo>
                  <a:pt x="504442" y="367498"/>
                </a:lnTo>
                <a:lnTo>
                  <a:pt x="520325" y="378620"/>
                </a:lnTo>
                <a:lnTo>
                  <a:pt x="535615" y="387949"/>
                </a:lnTo>
                <a:lnTo>
                  <a:pt x="544071" y="396380"/>
                </a:lnTo>
                <a:lnTo>
                  <a:pt x="557261" y="417315"/>
                </a:lnTo>
                <a:lnTo>
                  <a:pt x="558358" y="422872"/>
                </a:lnTo>
                <a:lnTo>
                  <a:pt x="558137" y="428482"/>
                </a:lnTo>
                <a:lnTo>
                  <a:pt x="555488" y="451173"/>
                </a:lnTo>
                <a:lnTo>
                  <a:pt x="550478" y="472840"/>
                </a:lnTo>
                <a:lnTo>
                  <a:pt x="538411" y="497357"/>
                </a:lnTo>
                <a:lnTo>
                  <a:pt x="523089" y="519301"/>
                </a:lnTo>
                <a:lnTo>
                  <a:pt x="505483" y="543024"/>
                </a:lnTo>
                <a:lnTo>
                  <a:pt x="491309" y="563093"/>
                </a:lnTo>
                <a:lnTo>
                  <a:pt x="476119" y="581537"/>
                </a:lnTo>
                <a:lnTo>
                  <a:pt x="459844" y="600212"/>
                </a:lnTo>
                <a:lnTo>
                  <a:pt x="443085" y="621212"/>
                </a:lnTo>
                <a:lnTo>
                  <a:pt x="433663" y="631193"/>
                </a:lnTo>
                <a:lnTo>
                  <a:pt x="423572" y="640706"/>
                </a:lnTo>
                <a:lnTo>
                  <a:pt x="413034" y="649904"/>
                </a:lnTo>
                <a:lnTo>
                  <a:pt x="328459" y="720548"/>
                </a:lnTo>
                <a:lnTo>
                  <a:pt x="312477" y="734565"/>
                </a:lnTo>
                <a:lnTo>
                  <a:pt x="298966" y="746767"/>
                </a:lnTo>
                <a:lnTo>
                  <a:pt x="286149" y="757760"/>
                </a:lnTo>
                <a:lnTo>
                  <a:pt x="273794" y="767945"/>
                </a:lnTo>
                <a:lnTo>
                  <a:pt x="249906" y="786883"/>
                </a:lnTo>
                <a:lnTo>
                  <a:pt x="226589" y="804824"/>
                </a:lnTo>
                <a:lnTo>
                  <a:pt x="206066" y="819783"/>
                </a:lnTo>
                <a:lnTo>
                  <a:pt x="186467" y="833734"/>
                </a:lnTo>
                <a:lnTo>
                  <a:pt x="165056" y="849460"/>
                </a:lnTo>
                <a:lnTo>
                  <a:pt x="147921" y="860894"/>
                </a:lnTo>
                <a:lnTo>
                  <a:pt x="133955" y="869151"/>
                </a:lnTo>
                <a:lnTo>
                  <a:pt x="109066" y="8826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5"/>
          <p:cNvSpPr/>
          <p:nvPr/>
        </p:nvSpPr>
        <p:spPr>
          <a:xfrm>
            <a:off x="8303880" y="2820352"/>
            <a:ext cx="690858" cy="984126"/>
          </a:xfrm>
          <a:custGeom>
            <a:avLst/>
            <a:gdLst/>
            <a:ahLst/>
            <a:cxnLst/>
            <a:rect l="0" t="0" r="0" b="0"/>
            <a:pathLst>
              <a:path w="690858" h="984126">
                <a:moveTo>
                  <a:pt x="511507" y="0"/>
                </a:moveTo>
                <a:lnTo>
                  <a:pt x="502758" y="7797"/>
                </a:lnTo>
                <a:lnTo>
                  <a:pt x="485102" y="20514"/>
                </a:lnTo>
                <a:lnTo>
                  <a:pt x="466449" y="36839"/>
                </a:lnTo>
                <a:lnTo>
                  <a:pt x="448597" y="55361"/>
                </a:lnTo>
                <a:lnTo>
                  <a:pt x="427316" y="83008"/>
                </a:lnTo>
                <a:lnTo>
                  <a:pt x="411542" y="99440"/>
                </a:lnTo>
                <a:lnTo>
                  <a:pt x="308201" y="203297"/>
                </a:lnTo>
                <a:lnTo>
                  <a:pt x="294055" y="219352"/>
                </a:lnTo>
                <a:lnTo>
                  <a:pt x="242501" y="280787"/>
                </a:lnTo>
                <a:lnTo>
                  <a:pt x="229300" y="295777"/>
                </a:lnTo>
                <a:lnTo>
                  <a:pt x="207964" y="321004"/>
                </a:lnTo>
                <a:lnTo>
                  <a:pt x="192132" y="344916"/>
                </a:lnTo>
                <a:lnTo>
                  <a:pt x="176205" y="365703"/>
                </a:lnTo>
                <a:lnTo>
                  <a:pt x="160553" y="385420"/>
                </a:lnTo>
                <a:lnTo>
                  <a:pt x="140080" y="417940"/>
                </a:lnTo>
                <a:lnTo>
                  <a:pt x="124497" y="440386"/>
                </a:lnTo>
                <a:lnTo>
                  <a:pt x="99657" y="474443"/>
                </a:lnTo>
                <a:lnTo>
                  <a:pt x="87797" y="497249"/>
                </a:lnTo>
                <a:lnTo>
                  <a:pt x="75542" y="526752"/>
                </a:lnTo>
                <a:lnTo>
                  <a:pt x="54220" y="574789"/>
                </a:lnTo>
                <a:lnTo>
                  <a:pt x="43771" y="602268"/>
                </a:lnTo>
                <a:lnTo>
                  <a:pt x="33948" y="631065"/>
                </a:lnTo>
                <a:lnTo>
                  <a:pt x="24543" y="660740"/>
                </a:lnTo>
                <a:lnTo>
                  <a:pt x="17319" y="687191"/>
                </a:lnTo>
                <a:lnTo>
                  <a:pt x="11551" y="711492"/>
                </a:lnTo>
                <a:lnTo>
                  <a:pt x="6753" y="734361"/>
                </a:lnTo>
                <a:lnTo>
                  <a:pt x="3554" y="756274"/>
                </a:lnTo>
                <a:lnTo>
                  <a:pt x="1423" y="777550"/>
                </a:lnTo>
                <a:lnTo>
                  <a:pt x="0" y="798402"/>
                </a:lnTo>
                <a:lnTo>
                  <a:pt x="6" y="817065"/>
                </a:lnTo>
                <a:lnTo>
                  <a:pt x="961" y="834270"/>
                </a:lnTo>
                <a:lnTo>
                  <a:pt x="5515" y="863230"/>
                </a:lnTo>
                <a:lnTo>
                  <a:pt x="13889" y="882450"/>
                </a:lnTo>
                <a:lnTo>
                  <a:pt x="33866" y="913083"/>
                </a:lnTo>
                <a:lnTo>
                  <a:pt x="49667" y="930007"/>
                </a:lnTo>
                <a:lnTo>
                  <a:pt x="65262" y="942926"/>
                </a:lnTo>
                <a:lnTo>
                  <a:pt x="85705" y="955555"/>
                </a:lnTo>
                <a:lnTo>
                  <a:pt x="101282" y="962219"/>
                </a:lnTo>
                <a:lnTo>
                  <a:pt x="121566" y="971325"/>
                </a:lnTo>
                <a:lnTo>
                  <a:pt x="138810" y="977165"/>
                </a:lnTo>
                <a:lnTo>
                  <a:pt x="158221" y="981983"/>
                </a:lnTo>
                <a:lnTo>
                  <a:pt x="176374" y="984125"/>
                </a:lnTo>
                <a:lnTo>
                  <a:pt x="196506" y="982536"/>
                </a:lnTo>
                <a:lnTo>
                  <a:pt x="207209" y="980779"/>
                </a:lnTo>
                <a:lnTo>
                  <a:pt x="258679" y="973755"/>
                </a:lnTo>
                <a:lnTo>
                  <a:pt x="274375" y="971115"/>
                </a:lnTo>
                <a:lnTo>
                  <a:pt x="287697" y="968403"/>
                </a:lnTo>
                <a:lnTo>
                  <a:pt x="398102" y="941292"/>
                </a:lnTo>
                <a:lnTo>
                  <a:pt x="413996" y="935186"/>
                </a:lnTo>
                <a:lnTo>
                  <a:pt x="431259" y="927305"/>
                </a:lnTo>
                <a:lnTo>
                  <a:pt x="449437" y="918241"/>
                </a:lnTo>
                <a:lnTo>
                  <a:pt x="487412" y="898009"/>
                </a:lnTo>
                <a:lnTo>
                  <a:pt x="506875" y="887280"/>
                </a:lnTo>
                <a:lnTo>
                  <a:pt x="525564" y="875365"/>
                </a:lnTo>
                <a:lnTo>
                  <a:pt x="543738" y="862660"/>
                </a:lnTo>
                <a:lnTo>
                  <a:pt x="561569" y="849426"/>
                </a:lnTo>
                <a:lnTo>
                  <a:pt x="575362" y="837747"/>
                </a:lnTo>
                <a:lnTo>
                  <a:pt x="595767" y="817150"/>
                </a:lnTo>
                <a:lnTo>
                  <a:pt x="616266" y="790850"/>
                </a:lnTo>
                <a:lnTo>
                  <a:pt x="636171" y="763922"/>
                </a:lnTo>
                <a:lnTo>
                  <a:pt x="651369" y="745603"/>
                </a:lnTo>
                <a:lnTo>
                  <a:pt x="664473" y="720952"/>
                </a:lnTo>
                <a:lnTo>
                  <a:pt x="675695" y="691898"/>
                </a:lnTo>
                <a:lnTo>
                  <a:pt x="683857" y="663110"/>
                </a:lnTo>
                <a:lnTo>
                  <a:pt x="689257" y="633780"/>
                </a:lnTo>
                <a:lnTo>
                  <a:pt x="690857" y="608474"/>
                </a:lnTo>
                <a:lnTo>
                  <a:pt x="686780" y="578328"/>
                </a:lnTo>
                <a:lnTo>
                  <a:pt x="679539" y="554367"/>
                </a:lnTo>
                <a:lnTo>
                  <a:pt x="671596" y="541343"/>
                </a:lnTo>
                <a:lnTo>
                  <a:pt x="650974" y="517460"/>
                </a:lnTo>
                <a:lnTo>
                  <a:pt x="634217" y="500137"/>
                </a:lnTo>
                <a:lnTo>
                  <a:pt x="617187" y="487491"/>
                </a:lnTo>
                <a:lnTo>
                  <a:pt x="600075" y="477711"/>
                </a:lnTo>
                <a:lnTo>
                  <a:pt x="586113" y="471714"/>
                </a:lnTo>
                <a:lnTo>
                  <a:pt x="557108" y="460442"/>
                </a:lnTo>
                <a:lnTo>
                  <a:pt x="533679" y="451338"/>
                </a:lnTo>
                <a:lnTo>
                  <a:pt x="513741" y="444118"/>
                </a:lnTo>
                <a:lnTo>
                  <a:pt x="495355" y="440273"/>
                </a:lnTo>
                <a:lnTo>
                  <a:pt x="477659" y="438564"/>
                </a:lnTo>
                <a:lnTo>
                  <a:pt x="460269" y="437805"/>
                </a:lnTo>
                <a:lnTo>
                  <a:pt x="429862" y="437378"/>
                </a:lnTo>
                <a:lnTo>
                  <a:pt x="410450" y="439817"/>
                </a:lnTo>
                <a:lnTo>
                  <a:pt x="392298" y="443125"/>
                </a:lnTo>
                <a:lnTo>
                  <a:pt x="374706" y="444594"/>
                </a:lnTo>
                <a:lnTo>
                  <a:pt x="354821" y="447788"/>
                </a:lnTo>
                <a:lnTo>
                  <a:pt x="334236" y="452382"/>
                </a:lnTo>
                <a:lnTo>
                  <a:pt x="284434" y="465891"/>
                </a:lnTo>
                <a:lnTo>
                  <a:pt x="271542" y="470614"/>
                </a:lnTo>
                <a:lnTo>
                  <a:pt x="257233" y="476620"/>
                </a:lnTo>
                <a:lnTo>
                  <a:pt x="241978" y="483481"/>
                </a:lnTo>
                <a:lnTo>
                  <a:pt x="228951" y="489009"/>
                </a:lnTo>
                <a:lnTo>
                  <a:pt x="217409" y="493646"/>
                </a:lnTo>
                <a:lnTo>
                  <a:pt x="206857" y="497690"/>
                </a:lnTo>
                <a:lnTo>
                  <a:pt x="177352" y="509803"/>
                </a:lnTo>
                <a:lnTo>
                  <a:pt x="57164" y="565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Make a chart and graph ordered pairs.</a:t>
            </a:r>
          </a:p>
          <a:p>
            <a:pPr>
              <a:buNone/>
            </a:pPr>
            <a:r>
              <a:rPr lang="en-US" dirty="0" smtClean="0"/>
              <a:t>y=2x+1</a:t>
            </a:r>
            <a:endParaRPr lang="en-US" dirty="0"/>
          </a:p>
        </p:txBody>
      </p:sp>
      <p:pic>
        <p:nvPicPr>
          <p:cNvPr id="9" name="Content Placeholder 8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19712" y="2009775"/>
            <a:ext cx="3000375" cy="3905250"/>
          </a:xfrm>
        </p:spPr>
      </p:pic>
      <p:sp>
        <p:nvSpPr>
          <p:cNvPr id="11" name="SMARTPenAnnotation521"/>
          <p:cNvSpPr/>
          <p:nvPr/>
        </p:nvSpPr>
        <p:spPr>
          <a:xfrm>
            <a:off x="238742" y="3412316"/>
            <a:ext cx="3218834" cy="110982"/>
          </a:xfrm>
          <a:custGeom>
            <a:avLst/>
            <a:gdLst/>
            <a:ahLst/>
            <a:cxnLst/>
            <a:rect l="0" t="0" r="0" b="0"/>
            <a:pathLst>
              <a:path w="3218834" h="110982">
                <a:moveTo>
                  <a:pt x="12717" y="110981"/>
                </a:moveTo>
                <a:lnTo>
                  <a:pt x="786" y="99049"/>
                </a:lnTo>
                <a:lnTo>
                  <a:pt x="0" y="97312"/>
                </a:lnTo>
                <a:lnTo>
                  <a:pt x="429" y="96153"/>
                </a:lnTo>
                <a:lnTo>
                  <a:pt x="1668" y="95381"/>
                </a:lnTo>
                <a:lnTo>
                  <a:pt x="3446" y="95818"/>
                </a:lnTo>
                <a:lnTo>
                  <a:pt x="7962" y="98845"/>
                </a:lnTo>
                <a:lnTo>
                  <a:pt x="18224" y="100824"/>
                </a:lnTo>
                <a:lnTo>
                  <a:pt x="104847" y="103300"/>
                </a:lnTo>
                <a:lnTo>
                  <a:pt x="114142" y="104908"/>
                </a:lnTo>
                <a:lnTo>
                  <a:pt x="133042" y="108282"/>
                </a:lnTo>
                <a:lnTo>
                  <a:pt x="166056" y="109229"/>
                </a:lnTo>
                <a:lnTo>
                  <a:pt x="191993" y="106075"/>
                </a:lnTo>
                <a:lnTo>
                  <a:pt x="256124" y="98944"/>
                </a:lnTo>
                <a:lnTo>
                  <a:pt x="340002" y="90799"/>
                </a:lnTo>
                <a:lnTo>
                  <a:pt x="390270" y="87724"/>
                </a:lnTo>
                <a:lnTo>
                  <a:pt x="413009" y="86904"/>
                </a:lnTo>
                <a:lnTo>
                  <a:pt x="448171" y="83500"/>
                </a:lnTo>
                <a:lnTo>
                  <a:pt x="580843" y="67913"/>
                </a:lnTo>
                <a:lnTo>
                  <a:pt x="615305" y="65124"/>
                </a:lnTo>
                <a:lnTo>
                  <a:pt x="645900" y="63265"/>
                </a:lnTo>
                <a:lnTo>
                  <a:pt x="906388" y="41654"/>
                </a:lnTo>
                <a:lnTo>
                  <a:pt x="1100469" y="29585"/>
                </a:lnTo>
                <a:lnTo>
                  <a:pt x="1177517" y="23053"/>
                </a:lnTo>
                <a:lnTo>
                  <a:pt x="1215971" y="20930"/>
                </a:lnTo>
                <a:lnTo>
                  <a:pt x="1299337" y="18571"/>
                </a:lnTo>
                <a:lnTo>
                  <a:pt x="1572429" y="12298"/>
                </a:lnTo>
                <a:lnTo>
                  <a:pt x="1888024" y="3047"/>
                </a:lnTo>
                <a:lnTo>
                  <a:pt x="2278830" y="0"/>
                </a:lnTo>
                <a:lnTo>
                  <a:pt x="2338799" y="1751"/>
                </a:lnTo>
                <a:lnTo>
                  <a:pt x="2550052" y="13170"/>
                </a:lnTo>
                <a:lnTo>
                  <a:pt x="2640310" y="15642"/>
                </a:lnTo>
                <a:lnTo>
                  <a:pt x="2709281" y="18915"/>
                </a:lnTo>
                <a:lnTo>
                  <a:pt x="2758050" y="23390"/>
                </a:lnTo>
                <a:lnTo>
                  <a:pt x="2853810" y="31265"/>
                </a:lnTo>
                <a:lnTo>
                  <a:pt x="2904518" y="36817"/>
                </a:lnTo>
                <a:lnTo>
                  <a:pt x="2946740" y="39919"/>
                </a:lnTo>
                <a:lnTo>
                  <a:pt x="2984555" y="42251"/>
                </a:lnTo>
                <a:lnTo>
                  <a:pt x="3002640" y="44206"/>
                </a:lnTo>
                <a:lnTo>
                  <a:pt x="3020412" y="46462"/>
                </a:lnTo>
                <a:lnTo>
                  <a:pt x="3037022" y="48918"/>
                </a:lnTo>
                <a:lnTo>
                  <a:pt x="3068178" y="54187"/>
                </a:lnTo>
                <a:lnTo>
                  <a:pt x="3115680" y="57165"/>
                </a:lnTo>
                <a:lnTo>
                  <a:pt x="3218833" y="595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2"/>
          <p:cNvSpPr/>
          <p:nvPr/>
        </p:nvSpPr>
        <p:spPr>
          <a:xfrm>
            <a:off x="1391612" y="3068955"/>
            <a:ext cx="85716" cy="2357438"/>
          </a:xfrm>
          <a:custGeom>
            <a:avLst/>
            <a:gdLst/>
            <a:ahLst/>
            <a:cxnLst/>
            <a:rect l="0" t="0" r="0" b="0"/>
            <a:pathLst>
              <a:path w="85716" h="2357438">
                <a:moveTo>
                  <a:pt x="17135" y="0"/>
                </a:moveTo>
                <a:lnTo>
                  <a:pt x="12584" y="13652"/>
                </a:lnTo>
                <a:lnTo>
                  <a:pt x="10350" y="25435"/>
                </a:lnTo>
                <a:lnTo>
                  <a:pt x="8404" y="48452"/>
                </a:lnTo>
                <a:lnTo>
                  <a:pt x="4365" y="103131"/>
                </a:lnTo>
                <a:lnTo>
                  <a:pt x="1934" y="149023"/>
                </a:lnTo>
                <a:lnTo>
                  <a:pt x="854" y="199583"/>
                </a:lnTo>
                <a:lnTo>
                  <a:pt x="0" y="495713"/>
                </a:lnTo>
                <a:lnTo>
                  <a:pt x="4544" y="616460"/>
                </a:lnTo>
                <a:lnTo>
                  <a:pt x="4236" y="689590"/>
                </a:lnTo>
                <a:lnTo>
                  <a:pt x="2830" y="747491"/>
                </a:lnTo>
                <a:lnTo>
                  <a:pt x="7148" y="844212"/>
                </a:lnTo>
                <a:lnTo>
                  <a:pt x="7934" y="894318"/>
                </a:lnTo>
                <a:lnTo>
                  <a:pt x="8538" y="1162718"/>
                </a:lnTo>
                <a:lnTo>
                  <a:pt x="6011" y="1230186"/>
                </a:lnTo>
                <a:lnTo>
                  <a:pt x="3619" y="1287794"/>
                </a:lnTo>
                <a:lnTo>
                  <a:pt x="7304" y="1407186"/>
                </a:lnTo>
                <a:lnTo>
                  <a:pt x="8489" y="1609859"/>
                </a:lnTo>
                <a:lnTo>
                  <a:pt x="10418" y="1647597"/>
                </a:lnTo>
                <a:lnTo>
                  <a:pt x="20331" y="1793736"/>
                </a:lnTo>
                <a:lnTo>
                  <a:pt x="23318" y="1859571"/>
                </a:lnTo>
                <a:lnTo>
                  <a:pt x="24645" y="1913596"/>
                </a:lnTo>
                <a:lnTo>
                  <a:pt x="27141" y="1973484"/>
                </a:lnTo>
                <a:lnTo>
                  <a:pt x="34599" y="2060426"/>
                </a:lnTo>
                <a:lnTo>
                  <a:pt x="44264" y="2146692"/>
                </a:lnTo>
                <a:lnTo>
                  <a:pt x="49509" y="2188366"/>
                </a:lnTo>
                <a:lnTo>
                  <a:pt x="53958" y="2219005"/>
                </a:lnTo>
                <a:lnTo>
                  <a:pt x="57876" y="2242289"/>
                </a:lnTo>
                <a:lnTo>
                  <a:pt x="61441" y="2260670"/>
                </a:lnTo>
                <a:lnTo>
                  <a:pt x="65722" y="2278638"/>
                </a:lnTo>
                <a:lnTo>
                  <a:pt x="70481" y="2296332"/>
                </a:lnTo>
                <a:lnTo>
                  <a:pt x="75559" y="2313843"/>
                </a:lnTo>
                <a:lnTo>
                  <a:pt x="78944" y="2326469"/>
                </a:lnTo>
                <a:lnTo>
                  <a:pt x="81201" y="2335839"/>
                </a:lnTo>
                <a:lnTo>
                  <a:pt x="85715" y="23574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3"/>
          <p:cNvSpPr/>
          <p:nvPr/>
        </p:nvSpPr>
        <p:spPr>
          <a:xfrm>
            <a:off x="697229" y="3171825"/>
            <a:ext cx="402909" cy="205741"/>
          </a:xfrm>
          <a:custGeom>
            <a:avLst/>
            <a:gdLst/>
            <a:ahLst/>
            <a:cxnLst/>
            <a:rect l="0" t="0" r="0" b="0"/>
            <a:pathLst>
              <a:path w="402909" h="205741">
                <a:moveTo>
                  <a:pt x="0" y="0"/>
                </a:moveTo>
                <a:lnTo>
                  <a:pt x="23864" y="23863"/>
                </a:lnTo>
                <a:lnTo>
                  <a:pt x="30197" y="29244"/>
                </a:lnTo>
                <a:lnTo>
                  <a:pt x="37276" y="34736"/>
                </a:lnTo>
                <a:lnTo>
                  <a:pt x="44853" y="40302"/>
                </a:lnTo>
                <a:lnTo>
                  <a:pt x="89329" y="74706"/>
                </a:lnTo>
                <a:lnTo>
                  <a:pt x="109235" y="89082"/>
                </a:lnTo>
                <a:lnTo>
                  <a:pt x="117591" y="94631"/>
                </a:lnTo>
                <a:lnTo>
                  <a:pt x="125066" y="99282"/>
                </a:lnTo>
                <a:lnTo>
                  <a:pt x="131955" y="103335"/>
                </a:lnTo>
                <a:lnTo>
                  <a:pt x="140358" y="108895"/>
                </a:lnTo>
                <a:lnTo>
                  <a:pt x="159854" y="122693"/>
                </a:lnTo>
                <a:lnTo>
                  <a:pt x="169434" y="128468"/>
                </a:lnTo>
                <a:lnTo>
                  <a:pt x="178679" y="133270"/>
                </a:lnTo>
                <a:lnTo>
                  <a:pt x="197523" y="142098"/>
                </a:lnTo>
                <a:lnTo>
                  <a:pt x="251883" y="168866"/>
                </a:lnTo>
                <a:lnTo>
                  <a:pt x="266982" y="175442"/>
                </a:lnTo>
                <a:lnTo>
                  <a:pt x="304079" y="190369"/>
                </a:lnTo>
                <a:lnTo>
                  <a:pt x="318925" y="195493"/>
                </a:lnTo>
                <a:lnTo>
                  <a:pt x="330727" y="198908"/>
                </a:lnTo>
                <a:lnTo>
                  <a:pt x="340500" y="201185"/>
                </a:lnTo>
                <a:lnTo>
                  <a:pt x="348920" y="202703"/>
                </a:lnTo>
                <a:lnTo>
                  <a:pt x="356438" y="203715"/>
                </a:lnTo>
                <a:lnTo>
                  <a:pt x="363356" y="204390"/>
                </a:lnTo>
                <a:lnTo>
                  <a:pt x="370825" y="204840"/>
                </a:lnTo>
                <a:lnTo>
                  <a:pt x="402908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4"/>
          <p:cNvSpPr/>
          <p:nvPr/>
        </p:nvSpPr>
        <p:spPr>
          <a:xfrm>
            <a:off x="611504" y="3180397"/>
            <a:ext cx="402909" cy="291466"/>
          </a:xfrm>
          <a:custGeom>
            <a:avLst/>
            <a:gdLst/>
            <a:ahLst/>
            <a:cxnLst/>
            <a:rect l="0" t="0" r="0" b="0"/>
            <a:pathLst>
              <a:path w="402909" h="291466">
                <a:moveTo>
                  <a:pt x="402908" y="0"/>
                </a:moveTo>
                <a:lnTo>
                  <a:pt x="389255" y="9102"/>
                </a:lnTo>
                <a:lnTo>
                  <a:pt x="380013" y="16110"/>
                </a:lnTo>
                <a:lnTo>
                  <a:pt x="371777" y="23352"/>
                </a:lnTo>
                <a:lnTo>
                  <a:pt x="361767" y="32921"/>
                </a:lnTo>
                <a:lnTo>
                  <a:pt x="355478" y="38140"/>
                </a:lnTo>
                <a:lnTo>
                  <a:pt x="348428" y="43525"/>
                </a:lnTo>
                <a:lnTo>
                  <a:pt x="340871" y="49019"/>
                </a:lnTo>
                <a:lnTo>
                  <a:pt x="333927" y="54587"/>
                </a:lnTo>
                <a:lnTo>
                  <a:pt x="327393" y="60204"/>
                </a:lnTo>
                <a:lnTo>
                  <a:pt x="321132" y="65853"/>
                </a:lnTo>
                <a:lnTo>
                  <a:pt x="313148" y="72477"/>
                </a:lnTo>
                <a:lnTo>
                  <a:pt x="294117" y="87457"/>
                </a:lnTo>
                <a:lnTo>
                  <a:pt x="206189" y="152074"/>
                </a:lnTo>
                <a:lnTo>
                  <a:pt x="184032" y="167919"/>
                </a:lnTo>
                <a:lnTo>
                  <a:pt x="174123" y="174811"/>
                </a:lnTo>
                <a:lnTo>
                  <a:pt x="163707" y="181310"/>
                </a:lnTo>
                <a:lnTo>
                  <a:pt x="152953" y="187548"/>
                </a:lnTo>
                <a:lnTo>
                  <a:pt x="141974" y="193612"/>
                </a:lnTo>
                <a:lnTo>
                  <a:pt x="71912" y="234003"/>
                </a:lnTo>
                <a:lnTo>
                  <a:pt x="52704" y="245537"/>
                </a:lnTo>
                <a:lnTo>
                  <a:pt x="38946" y="254179"/>
                </a:lnTo>
                <a:lnTo>
                  <a:pt x="28822" y="260892"/>
                </a:lnTo>
                <a:lnTo>
                  <a:pt x="21120" y="267273"/>
                </a:lnTo>
                <a:lnTo>
                  <a:pt x="15032" y="27343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5"/>
          <p:cNvSpPr/>
          <p:nvPr/>
        </p:nvSpPr>
        <p:spPr>
          <a:xfrm>
            <a:off x="1806715" y="3060501"/>
            <a:ext cx="407268" cy="304588"/>
          </a:xfrm>
          <a:custGeom>
            <a:avLst/>
            <a:gdLst/>
            <a:ahLst/>
            <a:cxnLst/>
            <a:rect l="0" t="0" r="0" b="0"/>
            <a:pathLst>
              <a:path w="407268" h="304588">
                <a:moveTo>
                  <a:pt x="4939" y="25599"/>
                </a:moveTo>
                <a:lnTo>
                  <a:pt x="389" y="39251"/>
                </a:lnTo>
                <a:lnTo>
                  <a:pt x="0" y="46130"/>
                </a:lnTo>
                <a:lnTo>
                  <a:pt x="694" y="53574"/>
                </a:lnTo>
                <a:lnTo>
                  <a:pt x="2109" y="61394"/>
                </a:lnTo>
                <a:lnTo>
                  <a:pt x="3053" y="67560"/>
                </a:lnTo>
                <a:lnTo>
                  <a:pt x="4101" y="76950"/>
                </a:lnTo>
                <a:lnTo>
                  <a:pt x="5333" y="80788"/>
                </a:lnTo>
                <a:lnTo>
                  <a:pt x="9242" y="87592"/>
                </a:lnTo>
                <a:lnTo>
                  <a:pt x="16797" y="96778"/>
                </a:lnTo>
                <a:lnTo>
                  <a:pt x="22275" y="105176"/>
                </a:lnTo>
                <a:lnTo>
                  <a:pt x="25069" y="110083"/>
                </a:lnTo>
                <a:lnTo>
                  <a:pt x="27884" y="113354"/>
                </a:lnTo>
                <a:lnTo>
                  <a:pt x="30713" y="115535"/>
                </a:lnTo>
                <a:lnTo>
                  <a:pt x="46649" y="123586"/>
                </a:lnTo>
                <a:lnTo>
                  <a:pt x="52748" y="126166"/>
                </a:lnTo>
                <a:lnTo>
                  <a:pt x="59672" y="128838"/>
                </a:lnTo>
                <a:lnTo>
                  <a:pt x="67145" y="131573"/>
                </a:lnTo>
                <a:lnTo>
                  <a:pt x="74032" y="133395"/>
                </a:lnTo>
                <a:lnTo>
                  <a:pt x="80529" y="134611"/>
                </a:lnTo>
                <a:lnTo>
                  <a:pt x="86765" y="135421"/>
                </a:lnTo>
                <a:lnTo>
                  <a:pt x="96637" y="135961"/>
                </a:lnTo>
                <a:lnTo>
                  <a:pt x="122847" y="136561"/>
                </a:lnTo>
                <a:lnTo>
                  <a:pt x="169732" y="136899"/>
                </a:lnTo>
                <a:lnTo>
                  <a:pt x="184334" y="135994"/>
                </a:lnTo>
                <a:lnTo>
                  <a:pt x="197878" y="134438"/>
                </a:lnTo>
                <a:lnTo>
                  <a:pt x="210718" y="132448"/>
                </a:lnTo>
                <a:lnTo>
                  <a:pt x="221183" y="130169"/>
                </a:lnTo>
                <a:lnTo>
                  <a:pt x="230064" y="127697"/>
                </a:lnTo>
                <a:lnTo>
                  <a:pt x="237890" y="125097"/>
                </a:lnTo>
                <a:lnTo>
                  <a:pt x="245012" y="123363"/>
                </a:lnTo>
                <a:lnTo>
                  <a:pt x="251666" y="122208"/>
                </a:lnTo>
                <a:lnTo>
                  <a:pt x="264138" y="119971"/>
                </a:lnTo>
                <a:lnTo>
                  <a:pt x="276031" y="115802"/>
                </a:lnTo>
                <a:lnTo>
                  <a:pt x="287667" y="110774"/>
                </a:lnTo>
                <a:lnTo>
                  <a:pt x="293437" y="108100"/>
                </a:lnTo>
                <a:lnTo>
                  <a:pt x="300141" y="103459"/>
                </a:lnTo>
                <a:lnTo>
                  <a:pt x="307468" y="97508"/>
                </a:lnTo>
                <a:lnTo>
                  <a:pt x="315210" y="90683"/>
                </a:lnTo>
                <a:lnTo>
                  <a:pt x="322276" y="83276"/>
                </a:lnTo>
                <a:lnTo>
                  <a:pt x="328893" y="75480"/>
                </a:lnTo>
                <a:lnTo>
                  <a:pt x="344097" y="56089"/>
                </a:lnTo>
                <a:lnTo>
                  <a:pt x="344392" y="51641"/>
                </a:lnTo>
                <a:lnTo>
                  <a:pt x="343636" y="45817"/>
                </a:lnTo>
                <a:lnTo>
                  <a:pt x="342180" y="39078"/>
                </a:lnTo>
                <a:lnTo>
                  <a:pt x="340256" y="33632"/>
                </a:lnTo>
                <a:lnTo>
                  <a:pt x="335579" y="25042"/>
                </a:lnTo>
                <a:lnTo>
                  <a:pt x="330326" y="18049"/>
                </a:lnTo>
                <a:lnTo>
                  <a:pt x="327591" y="14850"/>
                </a:lnTo>
                <a:lnTo>
                  <a:pt x="324815" y="12718"/>
                </a:lnTo>
                <a:lnTo>
                  <a:pt x="315406" y="8765"/>
                </a:lnTo>
                <a:lnTo>
                  <a:pt x="306119" y="4464"/>
                </a:lnTo>
                <a:lnTo>
                  <a:pt x="295642" y="1918"/>
                </a:lnTo>
                <a:lnTo>
                  <a:pt x="285588" y="786"/>
                </a:lnTo>
                <a:lnTo>
                  <a:pt x="273621" y="149"/>
                </a:lnTo>
                <a:lnTo>
                  <a:pt x="263736" y="0"/>
                </a:lnTo>
                <a:lnTo>
                  <a:pt x="259385" y="913"/>
                </a:lnTo>
                <a:lnTo>
                  <a:pt x="252012" y="4467"/>
                </a:lnTo>
                <a:lnTo>
                  <a:pt x="249664" y="6749"/>
                </a:lnTo>
                <a:lnTo>
                  <a:pt x="248099" y="9222"/>
                </a:lnTo>
                <a:lnTo>
                  <a:pt x="246360" y="14510"/>
                </a:lnTo>
                <a:lnTo>
                  <a:pt x="245588" y="20035"/>
                </a:lnTo>
                <a:lnTo>
                  <a:pt x="246334" y="24747"/>
                </a:lnTo>
                <a:lnTo>
                  <a:pt x="247784" y="30746"/>
                </a:lnTo>
                <a:lnTo>
                  <a:pt x="249703" y="37603"/>
                </a:lnTo>
                <a:lnTo>
                  <a:pt x="251935" y="44079"/>
                </a:lnTo>
                <a:lnTo>
                  <a:pt x="254376" y="50301"/>
                </a:lnTo>
                <a:lnTo>
                  <a:pt x="256955" y="56354"/>
                </a:lnTo>
                <a:lnTo>
                  <a:pt x="264390" y="65152"/>
                </a:lnTo>
                <a:lnTo>
                  <a:pt x="275062" y="75781"/>
                </a:lnTo>
                <a:lnTo>
                  <a:pt x="287891" y="87628"/>
                </a:lnTo>
                <a:lnTo>
                  <a:pt x="342354" y="140709"/>
                </a:lnTo>
                <a:lnTo>
                  <a:pt x="356565" y="155679"/>
                </a:lnTo>
                <a:lnTo>
                  <a:pt x="366991" y="167564"/>
                </a:lnTo>
                <a:lnTo>
                  <a:pt x="374895" y="177392"/>
                </a:lnTo>
                <a:lnTo>
                  <a:pt x="381116" y="185849"/>
                </a:lnTo>
                <a:lnTo>
                  <a:pt x="386217" y="193392"/>
                </a:lnTo>
                <a:lnTo>
                  <a:pt x="390569" y="200326"/>
                </a:lnTo>
                <a:lnTo>
                  <a:pt x="394423" y="206853"/>
                </a:lnTo>
                <a:lnTo>
                  <a:pt x="397945" y="213110"/>
                </a:lnTo>
                <a:lnTo>
                  <a:pt x="401246" y="219186"/>
                </a:lnTo>
                <a:lnTo>
                  <a:pt x="403446" y="225142"/>
                </a:lnTo>
                <a:lnTo>
                  <a:pt x="404913" y="231018"/>
                </a:lnTo>
                <a:lnTo>
                  <a:pt x="405891" y="236840"/>
                </a:lnTo>
                <a:lnTo>
                  <a:pt x="406978" y="245849"/>
                </a:lnTo>
                <a:lnTo>
                  <a:pt x="407267" y="249584"/>
                </a:lnTo>
                <a:lnTo>
                  <a:pt x="406508" y="253028"/>
                </a:lnTo>
                <a:lnTo>
                  <a:pt x="403125" y="259393"/>
                </a:lnTo>
                <a:lnTo>
                  <a:pt x="395906" y="267937"/>
                </a:lnTo>
                <a:lnTo>
                  <a:pt x="387300" y="277132"/>
                </a:lnTo>
                <a:lnTo>
                  <a:pt x="380300" y="284394"/>
                </a:lnTo>
                <a:lnTo>
                  <a:pt x="376147" y="286711"/>
                </a:lnTo>
                <a:lnTo>
                  <a:pt x="366453" y="289286"/>
                </a:lnTo>
                <a:lnTo>
                  <a:pt x="355795" y="292971"/>
                </a:lnTo>
                <a:lnTo>
                  <a:pt x="344708" y="296830"/>
                </a:lnTo>
                <a:lnTo>
                  <a:pt x="333430" y="298546"/>
                </a:lnTo>
                <a:lnTo>
                  <a:pt x="326803" y="299956"/>
                </a:lnTo>
                <a:lnTo>
                  <a:pt x="319528" y="301849"/>
                </a:lnTo>
                <a:lnTo>
                  <a:pt x="311820" y="304063"/>
                </a:lnTo>
                <a:lnTo>
                  <a:pt x="302871" y="304587"/>
                </a:lnTo>
                <a:lnTo>
                  <a:pt x="293096" y="303983"/>
                </a:lnTo>
                <a:lnTo>
                  <a:pt x="282769" y="302628"/>
                </a:lnTo>
                <a:lnTo>
                  <a:pt x="272074" y="301725"/>
                </a:lnTo>
                <a:lnTo>
                  <a:pt x="261134" y="301123"/>
                </a:lnTo>
                <a:lnTo>
                  <a:pt x="227824" y="2999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6"/>
          <p:cNvSpPr/>
          <p:nvPr/>
        </p:nvSpPr>
        <p:spPr>
          <a:xfrm>
            <a:off x="885824" y="3660457"/>
            <a:ext cx="77154" cy="377191"/>
          </a:xfrm>
          <a:custGeom>
            <a:avLst/>
            <a:gdLst/>
            <a:ahLst/>
            <a:cxnLst/>
            <a:rect l="0" t="0" r="0" b="0"/>
            <a:pathLst>
              <a:path w="77154" h="377191">
                <a:moveTo>
                  <a:pt x="0" y="0"/>
                </a:moveTo>
                <a:lnTo>
                  <a:pt x="0" y="21034"/>
                </a:lnTo>
                <a:lnTo>
                  <a:pt x="953" y="28310"/>
                </a:lnTo>
                <a:lnTo>
                  <a:pt x="2540" y="36018"/>
                </a:lnTo>
                <a:lnTo>
                  <a:pt x="11932" y="73472"/>
                </a:lnTo>
                <a:lnTo>
                  <a:pt x="15575" y="85177"/>
                </a:lnTo>
                <a:lnTo>
                  <a:pt x="19908" y="97742"/>
                </a:lnTo>
                <a:lnTo>
                  <a:pt x="24702" y="110881"/>
                </a:lnTo>
                <a:lnTo>
                  <a:pt x="30756" y="134881"/>
                </a:lnTo>
                <a:lnTo>
                  <a:pt x="64693" y="289354"/>
                </a:lnTo>
                <a:lnTo>
                  <a:pt x="68846" y="311013"/>
                </a:lnTo>
                <a:lnTo>
                  <a:pt x="71615" y="329262"/>
                </a:lnTo>
                <a:lnTo>
                  <a:pt x="77153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7"/>
          <p:cNvSpPr/>
          <p:nvPr/>
        </p:nvSpPr>
        <p:spPr>
          <a:xfrm>
            <a:off x="1571624" y="3771900"/>
            <a:ext cx="368354" cy="470973"/>
          </a:xfrm>
          <a:custGeom>
            <a:avLst/>
            <a:gdLst/>
            <a:ahLst/>
            <a:cxnLst/>
            <a:rect l="0" t="0" r="0" b="0"/>
            <a:pathLst>
              <a:path w="368354" h="470973">
                <a:moveTo>
                  <a:pt x="0" y="0"/>
                </a:moveTo>
                <a:lnTo>
                  <a:pt x="0" y="31244"/>
                </a:lnTo>
                <a:lnTo>
                  <a:pt x="2540" y="42778"/>
                </a:lnTo>
                <a:lnTo>
                  <a:pt x="4551" y="48521"/>
                </a:lnTo>
                <a:lnTo>
                  <a:pt x="8749" y="58065"/>
                </a:lnTo>
                <a:lnTo>
                  <a:pt x="21034" y="83909"/>
                </a:lnTo>
                <a:lnTo>
                  <a:pt x="27358" y="94992"/>
                </a:lnTo>
                <a:lnTo>
                  <a:pt x="33479" y="104285"/>
                </a:lnTo>
                <a:lnTo>
                  <a:pt x="39464" y="112386"/>
                </a:lnTo>
                <a:lnTo>
                  <a:pt x="45360" y="118739"/>
                </a:lnTo>
                <a:lnTo>
                  <a:pt x="51195" y="123926"/>
                </a:lnTo>
                <a:lnTo>
                  <a:pt x="56990" y="128337"/>
                </a:lnTo>
                <a:lnTo>
                  <a:pt x="62758" y="132231"/>
                </a:lnTo>
                <a:lnTo>
                  <a:pt x="74248" y="139096"/>
                </a:lnTo>
                <a:lnTo>
                  <a:pt x="83164" y="145323"/>
                </a:lnTo>
                <a:lnTo>
                  <a:pt x="86876" y="148317"/>
                </a:lnTo>
                <a:lnTo>
                  <a:pt x="93160" y="150313"/>
                </a:lnTo>
                <a:lnTo>
                  <a:pt x="101159" y="151643"/>
                </a:lnTo>
                <a:lnTo>
                  <a:pt x="117350" y="153122"/>
                </a:lnTo>
                <a:lnTo>
                  <a:pt x="127721" y="153779"/>
                </a:lnTo>
                <a:lnTo>
                  <a:pt x="138045" y="154071"/>
                </a:lnTo>
                <a:lnTo>
                  <a:pt x="143465" y="154149"/>
                </a:lnTo>
                <a:lnTo>
                  <a:pt x="154568" y="151696"/>
                </a:lnTo>
                <a:lnTo>
                  <a:pt x="165852" y="147430"/>
                </a:lnTo>
                <a:lnTo>
                  <a:pt x="177217" y="142359"/>
                </a:lnTo>
                <a:lnTo>
                  <a:pt x="194326" y="134149"/>
                </a:lnTo>
                <a:lnTo>
                  <a:pt x="203207" y="128519"/>
                </a:lnTo>
                <a:lnTo>
                  <a:pt x="206909" y="125684"/>
                </a:lnTo>
                <a:lnTo>
                  <a:pt x="213562" y="117455"/>
                </a:lnTo>
                <a:lnTo>
                  <a:pt x="220647" y="107447"/>
                </a:lnTo>
                <a:lnTo>
                  <a:pt x="230146" y="96649"/>
                </a:lnTo>
                <a:lnTo>
                  <a:pt x="238177" y="85500"/>
                </a:lnTo>
                <a:lnTo>
                  <a:pt x="243969" y="75147"/>
                </a:lnTo>
                <a:lnTo>
                  <a:pt x="246544" y="67371"/>
                </a:lnTo>
                <a:lnTo>
                  <a:pt x="248196" y="54618"/>
                </a:lnTo>
                <a:lnTo>
                  <a:pt x="248422" y="48722"/>
                </a:lnTo>
                <a:lnTo>
                  <a:pt x="247530" y="47721"/>
                </a:lnTo>
                <a:lnTo>
                  <a:pt x="245983" y="48006"/>
                </a:lnTo>
                <a:lnTo>
                  <a:pt x="243999" y="49149"/>
                </a:lnTo>
                <a:lnTo>
                  <a:pt x="243628" y="50863"/>
                </a:lnTo>
                <a:lnTo>
                  <a:pt x="244334" y="52959"/>
                </a:lnTo>
                <a:lnTo>
                  <a:pt x="245757" y="55308"/>
                </a:lnTo>
                <a:lnTo>
                  <a:pt x="247338" y="60459"/>
                </a:lnTo>
                <a:lnTo>
                  <a:pt x="247760" y="63166"/>
                </a:lnTo>
                <a:lnTo>
                  <a:pt x="250768" y="68714"/>
                </a:lnTo>
                <a:lnTo>
                  <a:pt x="252904" y="71527"/>
                </a:lnTo>
                <a:lnTo>
                  <a:pt x="258138" y="81974"/>
                </a:lnTo>
                <a:lnTo>
                  <a:pt x="274113" y="116443"/>
                </a:lnTo>
                <a:lnTo>
                  <a:pt x="280850" y="131921"/>
                </a:lnTo>
                <a:lnTo>
                  <a:pt x="286293" y="145097"/>
                </a:lnTo>
                <a:lnTo>
                  <a:pt x="294882" y="167358"/>
                </a:lnTo>
                <a:lnTo>
                  <a:pt x="301874" y="186776"/>
                </a:lnTo>
                <a:lnTo>
                  <a:pt x="306024" y="195955"/>
                </a:lnTo>
                <a:lnTo>
                  <a:pt x="310696" y="204931"/>
                </a:lnTo>
                <a:lnTo>
                  <a:pt x="315716" y="213773"/>
                </a:lnTo>
                <a:lnTo>
                  <a:pt x="320967" y="222525"/>
                </a:lnTo>
                <a:lnTo>
                  <a:pt x="331883" y="239870"/>
                </a:lnTo>
                <a:lnTo>
                  <a:pt x="336508" y="248496"/>
                </a:lnTo>
                <a:lnTo>
                  <a:pt x="340543" y="257104"/>
                </a:lnTo>
                <a:lnTo>
                  <a:pt x="344187" y="265700"/>
                </a:lnTo>
                <a:lnTo>
                  <a:pt x="348520" y="277145"/>
                </a:lnTo>
                <a:lnTo>
                  <a:pt x="358416" y="305103"/>
                </a:lnTo>
                <a:lnTo>
                  <a:pt x="361817" y="317702"/>
                </a:lnTo>
                <a:lnTo>
                  <a:pt x="364084" y="328959"/>
                </a:lnTo>
                <a:lnTo>
                  <a:pt x="365595" y="339321"/>
                </a:lnTo>
                <a:lnTo>
                  <a:pt x="366603" y="348134"/>
                </a:lnTo>
                <a:lnTo>
                  <a:pt x="367275" y="355914"/>
                </a:lnTo>
                <a:lnTo>
                  <a:pt x="368021" y="369639"/>
                </a:lnTo>
                <a:lnTo>
                  <a:pt x="368353" y="382089"/>
                </a:lnTo>
                <a:lnTo>
                  <a:pt x="366536" y="388076"/>
                </a:lnTo>
                <a:lnTo>
                  <a:pt x="359438" y="399808"/>
                </a:lnTo>
                <a:lnTo>
                  <a:pt x="349933" y="411372"/>
                </a:lnTo>
                <a:lnTo>
                  <a:pt x="344731" y="417123"/>
                </a:lnTo>
                <a:lnTo>
                  <a:pt x="338406" y="422862"/>
                </a:lnTo>
                <a:lnTo>
                  <a:pt x="331332" y="428593"/>
                </a:lnTo>
                <a:lnTo>
                  <a:pt x="323758" y="434319"/>
                </a:lnTo>
                <a:lnTo>
                  <a:pt x="315851" y="439088"/>
                </a:lnTo>
                <a:lnTo>
                  <a:pt x="307723" y="443220"/>
                </a:lnTo>
                <a:lnTo>
                  <a:pt x="299446" y="446928"/>
                </a:lnTo>
                <a:lnTo>
                  <a:pt x="290118" y="450352"/>
                </a:lnTo>
                <a:lnTo>
                  <a:pt x="280090" y="453587"/>
                </a:lnTo>
                <a:lnTo>
                  <a:pt x="269594" y="456696"/>
                </a:lnTo>
                <a:lnTo>
                  <a:pt x="254977" y="459721"/>
                </a:lnTo>
                <a:lnTo>
                  <a:pt x="237612" y="462691"/>
                </a:lnTo>
                <a:lnTo>
                  <a:pt x="218416" y="465623"/>
                </a:lnTo>
                <a:lnTo>
                  <a:pt x="201808" y="467578"/>
                </a:lnTo>
                <a:lnTo>
                  <a:pt x="186927" y="468881"/>
                </a:lnTo>
                <a:lnTo>
                  <a:pt x="173195" y="469750"/>
                </a:lnTo>
                <a:lnTo>
                  <a:pt x="147778" y="470715"/>
                </a:lnTo>
                <a:lnTo>
                  <a:pt x="135667" y="470972"/>
                </a:lnTo>
                <a:lnTo>
                  <a:pt x="124735" y="470192"/>
                </a:lnTo>
                <a:lnTo>
                  <a:pt x="114589" y="468719"/>
                </a:lnTo>
                <a:lnTo>
                  <a:pt x="104968" y="466784"/>
                </a:lnTo>
                <a:lnTo>
                  <a:pt x="96649" y="465494"/>
                </a:lnTo>
                <a:lnTo>
                  <a:pt x="89198" y="464634"/>
                </a:lnTo>
                <a:lnTo>
                  <a:pt x="82325" y="464061"/>
                </a:lnTo>
                <a:lnTo>
                  <a:pt x="75839" y="462726"/>
                </a:lnTo>
                <a:lnTo>
                  <a:pt x="69609" y="460884"/>
                </a:lnTo>
                <a:lnTo>
                  <a:pt x="58560" y="456297"/>
                </a:lnTo>
                <a:lnTo>
                  <a:pt x="50475" y="451084"/>
                </a:lnTo>
                <a:lnTo>
                  <a:pt x="47937" y="447407"/>
                </a:lnTo>
                <a:lnTo>
                  <a:pt x="45118" y="438242"/>
                </a:lnTo>
                <a:lnTo>
                  <a:pt x="43308" y="423681"/>
                </a:lnTo>
                <a:lnTo>
                  <a:pt x="42863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8"/>
          <p:cNvSpPr/>
          <p:nvPr/>
        </p:nvSpPr>
        <p:spPr>
          <a:xfrm>
            <a:off x="2043112" y="3789045"/>
            <a:ext cx="274321" cy="42863"/>
          </a:xfrm>
          <a:custGeom>
            <a:avLst/>
            <a:gdLst/>
            <a:ahLst/>
            <a:cxnLst/>
            <a:rect l="0" t="0" r="0" b="0"/>
            <a:pathLst>
              <a:path w="274321" h="42863">
                <a:moveTo>
                  <a:pt x="0" y="42862"/>
                </a:moveTo>
                <a:lnTo>
                  <a:pt x="13652" y="38311"/>
                </a:lnTo>
                <a:lnTo>
                  <a:pt x="21484" y="36018"/>
                </a:lnTo>
                <a:lnTo>
                  <a:pt x="40346" y="30931"/>
                </a:lnTo>
                <a:lnTo>
                  <a:pt x="52615" y="28240"/>
                </a:lnTo>
                <a:lnTo>
                  <a:pt x="81487" y="22711"/>
                </a:lnTo>
                <a:lnTo>
                  <a:pt x="157177" y="9692"/>
                </a:lnTo>
                <a:lnTo>
                  <a:pt x="180032" y="6461"/>
                </a:lnTo>
                <a:lnTo>
                  <a:pt x="199079" y="430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9"/>
          <p:cNvSpPr/>
          <p:nvPr/>
        </p:nvSpPr>
        <p:spPr>
          <a:xfrm>
            <a:off x="2085975" y="3900487"/>
            <a:ext cx="274320" cy="30658"/>
          </a:xfrm>
          <a:custGeom>
            <a:avLst/>
            <a:gdLst/>
            <a:ahLst/>
            <a:cxnLst/>
            <a:rect l="0" t="0" r="0" b="0"/>
            <a:pathLst>
              <a:path w="274320" h="30658">
                <a:moveTo>
                  <a:pt x="0" y="25717"/>
                </a:moveTo>
                <a:lnTo>
                  <a:pt x="4550" y="25717"/>
                </a:lnTo>
                <a:lnTo>
                  <a:pt x="7796" y="26670"/>
                </a:lnTo>
                <a:lnTo>
                  <a:pt x="11865" y="28258"/>
                </a:lnTo>
                <a:lnTo>
                  <a:pt x="16482" y="30268"/>
                </a:lnTo>
                <a:lnTo>
                  <a:pt x="21465" y="30657"/>
                </a:lnTo>
                <a:lnTo>
                  <a:pt x="26692" y="29963"/>
                </a:lnTo>
                <a:lnTo>
                  <a:pt x="32082" y="28547"/>
                </a:lnTo>
                <a:lnTo>
                  <a:pt x="40438" y="27604"/>
                </a:lnTo>
                <a:lnTo>
                  <a:pt x="50771" y="26975"/>
                </a:lnTo>
                <a:lnTo>
                  <a:pt x="62422" y="26556"/>
                </a:lnTo>
                <a:lnTo>
                  <a:pt x="83524" y="24372"/>
                </a:lnTo>
                <a:lnTo>
                  <a:pt x="165506" y="14100"/>
                </a:lnTo>
                <a:lnTo>
                  <a:pt x="182727" y="12258"/>
                </a:lnTo>
                <a:lnTo>
                  <a:pt x="196113" y="11030"/>
                </a:lnTo>
                <a:lnTo>
                  <a:pt x="207894" y="10211"/>
                </a:lnTo>
                <a:lnTo>
                  <a:pt x="218606" y="9665"/>
                </a:lnTo>
                <a:lnTo>
                  <a:pt x="228605" y="9301"/>
                </a:lnTo>
                <a:lnTo>
                  <a:pt x="237176" y="8105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0"/>
          <p:cNvSpPr/>
          <p:nvPr/>
        </p:nvSpPr>
        <p:spPr>
          <a:xfrm>
            <a:off x="2360294" y="3687516"/>
            <a:ext cx="257176" cy="264363"/>
          </a:xfrm>
          <a:custGeom>
            <a:avLst/>
            <a:gdLst/>
            <a:ahLst/>
            <a:cxnLst/>
            <a:rect l="0" t="0" r="0" b="0"/>
            <a:pathLst>
              <a:path w="257176" h="264363">
                <a:moveTo>
                  <a:pt x="0" y="58666"/>
                </a:moveTo>
                <a:lnTo>
                  <a:pt x="4551" y="49565"/>
                </a:lnTo>
                <a:lnTo>
                  <a:pt x="9326" y="42556"/>
                </a:lnTo>
                <a:lnTo>
                  <a:pt x="14622" y="36266"/>
                </a:lnTo>
                <a:lnTo>
                  <a:pt x="20152" y="30296"/>
                </a:lnTo>
                <a:lnTo>
                  <a:pt x="23912" y="27370"/>
                </a:lnTo>
                <a:lnTo>
                  <a:pt x="28324" y="24467"/>
                </a:lnTo>
                <a:lnTo>
                  <a:pt x="33170" y="21579"/>
                </a:lnTo>
                <a:lnTo>
                  <a:pt x="38306" y="18701"/>
                </a:lnTo>
                <a:lnTo>
                  <a:pt x="49093" y="12964"/>
                </a:lnTo>
                <a:lnTo>
                  <a:pt x="54636" y="11053"/>
                </a:lnTo>
                <a:lnTo>
                  <a:pt x="60237" y="9779"/>
                </a:lnTo>
                <a:lnTo>
                  <a:pt x="65876" y="8930"/>
                </a:lnTo>
                <a:lnTo>
                  <a:pt x="72492" y="7411"/>
                </a:lnTo>
                <a:lnTo>
                  <a:pt x="79761" y="5446"/>
                </a:lnTo>
                <a:lnTo>
                  <a:pt x="87464" y="3184"/>
                </a:lnTo>
                <a:lnTo>
                  <a:pt x="96409" y="1675"/>
                </a:lnTo>
                <a:lnTo>
                  <a:pt x="106183" y="670"/>
                </a:lnTo>
                <a:lnTo>
                  <a:pt x="116509" y="0"/>
                </a:lnTo>
                <a:lnTo>
                  <a:pt x="127203" y="505"/>
                </a:lnTo>
                <a:lnTo>
                  <a:pt x="138142" y="1794"/>
                </a:lnTo>
                <a:lnTo>
                  <a:pt x="149245" y="3607"/>
                </a:lnTo>
                <a:lnTo>
                  <a:pt x="158552" y="5767"/>
                </a:lnTo>
                <a:lnTo>
                  <a:pt x="166661" y="8160"/>
                </a:lnTo>
                <a:lnTo>
                  <a:pt x="173973" y="10708"/>
                </a:lnTo>
                <a:lnTo>
                  <a:pt x="179799" y="13359"/>
                </a:lnTo>
                <a:lnTo>
                  <a:pt x="184636" y="16079"/>
                </a:lnTo>
                <a:lnTo>
                  <a:pt x="188814" y="18844"/>
                </a:lnTo>
                <a:lnTo>
                  <a:pt x="191599" y="22593"/>
                </a:lnTo>
                <a:lnTo>
                  <a:pt x="193455" y="26998"/>
                </a:lnTo>
                <a:lnTo>
                  <a:pt x="194693" y="31839"/>
                </a:lnTo>
                <a:lnTo>
                  <a:pt x="195518" y="36971"/>
                </a:lnTo>
                <a:lnTo>
                  <a:pt x="196068" y="42298"/>
                </a:lnTo>
                <a:lnTo>
                  <a:pt x="196435" y="47754"/>
                </a:lnTo>
                <a:lnTo>
                  <a:pt x="194774" y="53297"/>
                </a:lnTo>
                <a:lnTo>
                  <a:pt x="191762" y="58896"/>
                </a:lnTo>
                <a:lnTo>
                  <a:pt x="187849" y="64535"/>
                </a:lnTo>
                <a:lnTo>
                  <a:pt x="183335" y="70198"/>
                </a:lnTo>
                <a:lnTo>
                  <a:pt x="178421" y="75879"/>
                </a:lnTo>
                <a:lnTo>
                  <a:pt x="173240" y="81572"/>
                </a:lnTo>
                <a:lnTo>
                  <a:pt x="162403" y="92976"/>
                </a:lnTo>
                <a:lnTo>
                  <a:pt x="156846" y="98685"/>
                </a:lnTo>
                <a:lnTo>
                  <a:pt x="150284" y="104395"/>
                </a:lnTo>
                <a:lnTo>
                  <a:pt x="143053" y="110107"/>
                </a:lnTo>
                <a:lnTo>
                  <a:pt x="135373" y="115820"/>
                </a:lnTo>
                <a:lnTo>
                  <a:pt x="128349" y="121534"/>
                </a:lnTo>
                <a:lnTo>
                  <a:pt x="121761" y="127248"/>
                </a:lnTo>
                <a:lnTo>
                  <a:pt x="115464" y="132962"/>
                </a:lnTo>
                <a:lnTo>
                  <a:pt x="54493" y="192922"/>
                </a:lnTo>
                <a:lnTo>
                  <a:pt x="47759" y="199605"/>
                </a:lnTo>
                <a:lnTo>
                  <a:pt x="42317" y="205965"/>
                </a:lnTo>
                <a:lnTo>
                  <a:pt x="37736" y="212111"/>
                </a:lnTo>
                <a:lnTo>
                  <a:pt x="33730" y="218113"/>
                </a:lnTo>
                <a:lnTo>
                  <a:pt x="31060" y="223066"/>
                </a:lnTo>
                <a:lnTo>
                  <a:pt x="28092" y="231111"/>
                </a:lnTo>
                <a:lnTo>
                  <a:pt x="28253" y="234589"/>
                </a:lnTo>
                <a:lnTo>
                  <a:pt x="29313" y="237861"/>
                </a:lnTo>
                <a:lnTo>
                  <a:pt x="33031" y="244036"/>
                </a:lnTo>
                <a:lnTo>
                  <a:pt x="37858" y="249955"/>
                </a:lnTo>
                <a:lnTo>
                  <a:pt x="45719" y="255761"/>
                </a:lnTo>
                <a:lnTo>
                  <a:pt x="50482" y="258643"/>
                </a:lnTo>
                <a:lnTo>
                  <a:pt x="55562" y="260564"/>
                </a:lnTo>
                <a:lnTo>
                  <a:pt x="60854" y="261845"/>
                </a:lnTo>
                <a:lnTo>
                  <a:pt x="66287" y="262699"/>
                </a:lnTo>
                <a:lnTo>
                  <a:pt x="72766" y="263268"/>
                </a:lnTo>
                <a:lnTo>
                  <a:pt x="79944" y="263647"/>
                </a:lnTo>
                <a:lnTo>
                  <a:pt x="95538" y="264069"/>
                </a:lnTo>
                <a:lnTo>
                  <a:pt x="141875" y="264362"/>
                </a:lnTo>
                <a:lnTo>
                  <a:pt x="155543" y="263424"/>
                </a:lnTo>
                <a:lnTo>
                  <a:pt x="171323" y="261846"/>
                </a:lnTo>
                <a:lnTo>
                  <a:pt x="257175" y="2558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1"/>
          <p:cNvSpPr/>
          <p:nvPr/>
        </p:nvSpPr>
        <p:spPr>
          <a:xfrm>
            <a:off x="2678913" y="3686175"/>
            <a:ext cx="127152" cy="244581"/>
          </a:xfrm>
          <a:custGeom>
            <a:avLst/>
            <a:gdLst/>
            <a:ahLst/>
            <a:cxnLst/>
            <a:rect l="0" t="0" r="0" b="0"/>
            <a:pathLst>
              <a:path w="127152" h="244581">
                <a:moveTo>
                  <a:pt x="92862" y="0"/>
                </a:moveTo>
                <a:lnTo>
                  <a:pt x="92862" y="9101"/>
                </a:lnTo>
                <a:lnTo>
                  <a:pt x="91909" y="12735"/>
                </a:lnTo>
                <a:lnTo>
                  <a:pt x="88311" y="19312"/>
                </a:lnTo>
                <a:lnTo>
                  <a:pt x="86018" y="22400"/>
                </a:lnTo>
                <a:lnTo>
                  <a:pt x="83536" y="25410"/>
                </a:lnTo>
                <a:lnTo>
                  <a:pt x="80930" y="28370"/>
                </a:lnTo>
                <a:lnTo>
                  <a:pt x="72954" y="36739"/>
                </a:lnTo>
                <a:lnTo>
                  <a:pt x="68160" y="41637"/>
                </a:lnTo>
                <a:lnTo>
                  <a:pt x="64011" y="46808"/>
                </a:lnTo>
                <a:lnTo>
                  <a:pt x="60293" y="52160"/>
                </a:lnTo>
                <a:lnTo>
                  <a:pt x="56862" y="57634"/>
                </a:lnTo>
                <a:lnTo>
                  <a:pt x="50764" y="65092"/>
                </a:lnTo>
                <a:lnTo>
                  <a:pt x="42889" y="73874"/>
                </a:lnTo>
                <a:lnTo>
                  <a:pt x="33829" y="83540"/>
                </a:lnTo>
                <a:lnTo>
                  <a:pt x="26836" y="92840"/>
                </a:lnTo>
                <a:lnTo>
                  <a:pt x="21222" y="101898"/>
                </a:lnTo>
                <a:lnTo>
                  <a:pt x="16527" y="110795"/>
                </a:lnTo>
                <a:lnTo>
                  <a:pt x="13397" y="118630"/>
                </a:lnTo>
                <a:lnTo>
                  <a:pt x="11310" y="125759"/>
                </a:lnTo>
                <a:lnTo>
                  <a:pt x="9919" y="132417"/>
                </a:lnTo>
                <a:lnTo>
                  <a:pt x="3410" y="159990"/>
                </a:lnTo>
                <a:lnTo>
                  <a:pt x="1795" y="168573"/>
                </a:lnTo>
                <a:lnTo>
                  <a:pt x="718" y="176199"/>
                </a:lnTo>
                <a:lnTo>
                  <a:pt x="0" y="183188"/>
                </a:lnTo>
                <a:lnTo>
                  <a:pt x="474" y="190706"/>
                </a:lnTo>
                <a:lnTo>
                  <a:pt x="1742" y="198574"/>
                </a:lnTo>
                <a:lnTo>
                  <a:pt x="3540" y="206678"/>
                </a:lnTo>
                <a:lnTo>
                  <a:pt x="6644" y="213033"/>
                </a:lnTo>
                <a:lnTo>
                  <a:pt x="10618" y="218221"/>
                </a:lnTo>
                <a:lnTo>
                  <a:pt x="15173" y="222634"/>
                </a:lnTo>
                <a:lnTo>
                  <a:pt x="20114" y="226527"/>
                </a:lnTo>
                <a:lnTo>
                  <a:pt x="25313" y="230075"/>
                </a:lnTo>
                <a:lnTo>
                  <a:pt x="30684" y="233393"/>
                </a:lnTo>
                <a:lnTo>
                  <a:pt x="36170" y="235605"/>
                </a:lnTo>
                <a:lnTo>
                  <a:pt x="41732" y="237080"/>
                </a:lnTo>
                <a:lnTo>
                  <a:pt x="55850" y="239671"/>
                </a:lnTo>
                <a:lnTo>
                  <a:pt x="77999" y="243998"/>
                </a:lnTo>
                <a:lnTo>
                  <a:pt x="88668" y="244580"/>
                </a:lnTo>
                <a:lnTo>
                  <a:pt x="98639" y="244016"/>
                </a:lnTo>
                <a:lnTo>
                  <a:pt x="127151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2"/>
          <p:cNvSpPr/>
          <p:nvPr/>
        </p:nvSpPr>
        <p:spPr>
          <a:xfrm>
            <a:off x="2927271" y="3780472"/>
            <a:ext cx="41672" cy="197169"/>
          </a:xfrm>
          <a:custGeom>
            <a:avLst/>
            <a:gdLst/>
            <a:ahLst/>
            <a:cxnLst/>
            <a:rect l="0" t="0" r="0" b="0"/>
            <a:pathLst>
              <a:path w="41672" h="197169">
                <a:moveTo>
                  <a:pt x="7381" y="0"/>
                </a:moveTo>
                <a:lnTo>
                  <a:pt x="7381" y="4551"/>
                </a:lnTo>
                <a:lnTo>
                  <a:pt x="6429" y="8749"/>
                </a:lnTo>
                <a:lnTo>
                  <a:pt x="4841" y="14405"/>
                </a:lnTo>
                <a:lnTo>
                  <a:pt x="2830" y="21034"/>
                </a:lnTo>
                <a:lnTo>
                  <a:pt x="1489" y="27357"/>
                </a:lnTo>
                <a:lnTo>
                  <a:pt x="596" y="33478"/>
                </a:lnTo>
                <a:lnTo>
                  <a:pt x="0" y="39464"/>
                </a:lnTo>
                <a:lnTo>
                  <a:pt x="555" y="49169"/>
                </a:lnTo>
                <a:lnTo>
                  <a:pt x="1878" y="61355"/>
                </a:lnTo>
                <a:lnTo>
                  <a:pt x="3712" y="75193"/>
                </a:lnTo>
                <a:lnTo>
                  <a:pt x="4935" y="86324"/>
                </a:lnTo>
                <a:lnTo>
                  <a:pt x="5751" y="95649"/>
                </a:lnTo>
                <a:lnTo>
                  <a:pt x="6294" y="103771"/>
                </a:lnTo>
                <a:lnTo>
                  <a:pt x="7609" y="110138"/>
                </a:lnTo>
                <a:lnTo>
                  <a:pt x="9438" y="115335"/>
                </a:lnTo>
                <a:lnTo>
                  <a:pt x="11610" y="119753"/>
                </a:lnTo>
                <a:lnTo>
                  <a:pt x="13058" y="124603"/>
                </a:lnTo>
                <a:lnTo>
                  <a:pt x="14023" y="129741"/>
                </a:lnTo>
                <a:lnTo>
                  <a:pt x="14666" y="135071"/>
                </a:lnTo>
                <a:lnTo>
                  <a:pt x="16048" y="140530"/>
                </a:lnTo>
                <a:lnTo>
                  <a:pt x="17922" y="146075"/>
                </a:lnTo>
                <a:lnTo>
                  <a:pt x="20123" y="151675"/>
                </a:lnTo>
                <a:lnTo>
                  <a:pt x="23496" y="159220"/>
                </a:lnTo>
                <a:lnTo>
                  <a:pt x="41671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3"/>
          <p:cNvSpPr/>
          <p:nvPr/>
        </p:nvSpPr>
        <p:spPr>
          <a:xfrm>
            <a:off x="3011804" y="3705217"/>
            <a:ext cx="165481" cy="341004"/>
          </a:xfrm>
          <a:custGeom>
            <a:avLst/>
            <a:gdLst/>
            <a:ahLst/>
            <a:cxnLst/>
            <a:rect l="0" t="0" r="0" b="0"/>
            <a:pathLst>
              <a:path w="165481" h="341004">
                <a:moveTo>
                  <a:pt x="0" y="23820"/>
                </a:moveTo>
                <a:lnTo>
                  <a:pt x="13653" y="14719"/>
                </a:lnTo>
                <a:lnTo>
                  <a:pt x="19580" y="11085"/>
                </a:lnTo>
                <a:lnTo>
                  <a:pt x="25436" y="7710"/>
                </a:lnTo>
                <a:lnTo>
                  <a:pt x="31245" y="4507"/>
                </a:lnTo>
                <a:lnTo>
                  <a:pt x="37022" y="2372"/>
                </a:lnTo>
                <a:lnTo>
                  <a:pt x="42779" y="949"/>
                </a:lnTo>
                <a:lnTo>
                  <a:pt x="48522" y="0"/>
                </a:lnTo>
                <a:lnTo>
                  <a:pt x="54256" y="320"/>
                </a:lnTo>
                <a:lnTo>
                  <a:pt x="59983" y="1486"/>
                </a:lnTo>
                <a:lnTo>
                  <a:pt x="65707" y="3216"/>
                </a:lnTo>
                <a:lnTo>
                  <a:pt x="73332" y="6274"/>
                </a:lnTo>
                <a:lnTo>
                  <a:pt x="82226" y="10218"/>
                </a:lnTo>
                <a:lnTo>
                  <a:pt x="91965" y="14752"/>
                </a:lnTo>
                <a:lnTo>
                  <a:pt x="99410" y="19680"/>
                </a:lnTo>
                <a:lnTo>
                  <a:pt x="105326" y="24870"/>
                </a:lnTo>
                <a:lnTo>
                  <a:pt x="110223" y="30235"/>
                </a:lnTo>
                <a:lnTo>
                  <a:pt x="116344" y="37621"/>
                </a:lnTo>
                <a:lnTo>
                  <a:pt x="130766" y="55989"/>
                </a:lnTo>
                <a:lnTo>
                  <a:pt x="137660" y="68126"/>
                </a:lnTo>
                <a:lnTo>
                  <a:pt x="144161" y="81932"/>
                </a:lnTo>
                <a:lnTo>
                  <a:pt x="150400" y="96852"/>
                </a:lnTo>
                <a:lnTo>
                  <a:pt x="155512" y="112513"/>
                </a:lnTo>
                <a:lnTo>
                  <a:pt x="159872" y="128669"/>
                </a:lnTo>
                <a:lnTo>
                  <a:pt x="163732" y="145154"/>
                </a:lnTo>
                <a:lnTo>
                  <a:pt x="165352" y="159002"/>
                </a:lnTo>
                <a:lnTo>
                  <a:pt x="165480" y="171091"/>
                </a:lnTo>
                <a:lnTo>
                  <a:pt x="164613" y="182008"/>
                </a:lnTo>
                <a:lnTo>
                  <a:pt x="164035" y="192144"/>
                </a:lnTo>
                <a:lnTo>
                  <a:pt x="163392" y="211026"/>
                </a:lnTo>
                <a:lnTo>
                  <a:pt x="162268" y="220062"/>
                </a:lnTo>
                <a:lnTo>
                  <a:pt x="160567" y="228943"/>
                </a:lnTo>
                <a:lnTo>
                  <a:pt x="158480" y="237721"/>
                </a:lnTo>
                <a:lnTo>
                  <a:pt x="156136" y="245478"/>
                </a:lnTo>
                <a:lnTo>
                  <a:pt x="153621" y="252555"/>
                </a:lnTo>
                <a:lnTo>
                  <a:pt x="150991" y="259177"/>
                </a:lnTo>
                <a:lnTo>
                  <a:pt x="147333" y="266450"/>
                </a:lnTo>
                <a:lnTo>
                  <a:pt x="142990" y="274156"/>
                </a:lnTo>
                <a:lnTo>
                  <a:pt x="138189" y="282151"/>
                </a:lnTo>
                <a:lnTo>
                  <a:pt x="133084" y="289386"/>
                </a:lnTo>
                <a:lnTo>
                  <a:pt x="127775" y="296113"/>
                </a:lnTo>
                <a:lnTo>
                  <a:pt x="77153" y="3410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4"/>
          <p:cNvSpPr/>
          <p:nvPr/>
        </p:nvSpPr>
        <p:spPr>
          <a:xfrm>
            <a:off x="3286125" y="3849052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18203" y="16616"/>
                </a:lnTo>
                <a:lnTo>
                  <a:pt x="25470" y="13935"/>
                </a:lnTo>
                <a:lnTo>
                  <a:pt x="32220" y="12147"/>
                </a:lnTo>
                <a:lnTo>
                  <a:pt x="38625" y="10956"/>
                </a:lnTo>
                <a:lnTo>
                  <a:pt x="49562" y="10161"/>
                </a:lnTo>
                <a:lnTo>
                  <a:pt x="63521" y="9632"/>
                </a:lnTo>
                <a:lnTo>
                  <a:pt x="104863" y="888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5"/>
          <p:cNvSpPr/>
          <p:nvPr/>
        </p:nvSpPr>
        <p:spPr>
          <a:xfrm>
            <a:off x="3337561" y="3763327"/>
            <a:ext cx="51435" cy="257176"/>
          </a:xfrm>
          <a:custGeom>
            <a:avLst/>
            <a:gdLst/>
            <a:ahLst/>
            <a:cxnLst/>
            <a:rect l="0" t="0" r="0" b="0"/>
            <a:pathLst>
              <a:path w="51435" h="257176">
                <a:moveTo>
                  <a:pt x="51434" y="0"/>
                </a:moveTo>
                <a:lnTo>
                  <a:pt x="42332" y="4551"/>
                </a:lnTo>
                <a:lnTo>
                  <a:pt x="38698" y="6844"/>
                </a:lnTo>
                <a:lnTo>
                  <a:pt x="35323" y="9325"/>
                </a:lnTo>
                <a:lnTo>
                  <a:pt x="32121" y="11932"/>
                </a:lnTo>
                <a:lnTo>
                  <a:pt x="29033" y="14622"/>
                </a:lnTo>
                <a:lnTo>
                  <a:pt x="26023" y="17368"/>
                </a:lnTo>
                <a:lnTo>
                  <a:pt x="23063" y="20151"/>
                </a:lnTo>
                <a:lnTo>
                  <a:pt x="21090" y="25817"/>
                </a:lnTo>
                <a:lnTo>
                  <a:pt x="19774" y="33404"/>
                </a:lnTo>
                <a:lnTo>
                  <a:pt x="18898" y="42272"/>
                </a:lnTo>
                <a:lnTo>
                  <a:pt x="18313" y="50089"/>
                </a:lnTo>
                <a:lnTo>
                  <a:pt x="17923" y="57205"/>
                </a:lnTo>
                <a:lnTo>
                  <a:pt x="17663" y="63854"/>
                </a:lnTo>
                <a:lnTo>
                  <a:pt x="16537" y="70192"/>
                </a:lnTo>
                <a:lnTo>
                  <a:pt x="14835" y="76322"/>
                </a:lnTo>
                <a:lnTo>
                  <a:pt x="12746" y="82314"/>
                </a:lnTo>
                <a:lnTo>
                  <a:pt x="10402" y="88213"/>
                </a:lnTo>
                <a:lnTo>
                  <a:pt x="7887" y="94052"/>
                </a:lnTo>
                <a:lnTo>
                  <a:pt x="5257" y="99848"/>
                </a:lnTo>
                <a:lnTo>
                  <a:pt x="3504" y="105618"/>
                </a:lnTo>
                <a:lnTo>
                  <a:pt x="2336" y="111370"/>
                </a:lnTo>
                <a:lnTo>
                  <a:pt x="1557" y="117109"/>
                </a:lnTo>
                <a:lnTo>
                  <a:pt x="1037" y="123793"/>
                </a:lnTo>
                <a:lnTo>
                  <a:pt x="691" y="131106"/>
                </a:lnTo>
                <a:lnTo>
                  <a:pt x="135" y="154273"/>
                </a:lnTo>
                <a:lnTo>
                  <a:pt x="0" y="215747"/>
                </a:lnTo>
                <a:lnTo>
                  <a:pt x="952" y="219079"/>
                </a:lnTo>
                <a:lnTo>
                  <a:pt x="2539" y="222252"/>
                </a:lnTo>
                <a:lnTo>
                  <a:pt x="8571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6"/>
          <p:cNvSpPr/>
          <p:nvPr/>
        </p:nvSpPr>
        <p:spPr>
          <a:xfrm>
            <a:off x="3577589" y="3686175"/>
            <a:ext cx="25719" cy="360046"/>
          </a:xfrm>
          <a:custGeom>
            <a:avLst/>
            <a:gdLst/>
            <a:ahLst/>
            <a:cxnLst/>
            <a:rect l="0" t="0" r="0" b="0"/>
            <a:pathLst>
              <a:path w="25719" h="360046">
                <a:moveTo>
                  <a:pt x="0" y="0"/>
                </a:moveTo>
                <a:lnTo>
                  <a:pt x="4552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2" y="31244"/>
                </a:lnTo>
                <a:lnTo>
                  <a:pt x="7779" y="37974"/>
                </a:lnTo>
                <a:lnTo>
                  <a:pt x="8220" y="53072"/>
                </a:lnTo>
                <a:lnTo>
                  <a:pt x="8468" y="132247"/>
                </a:lnTo>
                <a:lnTo>
                  <a:pt x="7551" y="158650"/>
                </a:lnTo>
                <a:lnTo>
                  <a:pt x="5987" y="181014"/>
                </a:lnTo>
                <a:lnTo>
                  <a:pt x="3991" y="200686"/>
                </a:lnTo>
                <a:lnTo>
                  <a:pt x="3613" y="216658"/>
                </a:lnTo>
                <a:lnTo>
                  <a:pt x="4314" y="230163"/>
                </a:lnTo>
                <a:lnTo>
                  <a:pt x="5734" y="242025"/>
                </a:lnTo>
                <a:lnTo>
                  <a:pt x="6680" y="251837"/>
                </a:lnTo>
                <a:lnTo>
                  <a:pt x="7311" y="260284"/>
                </a:lnTo>
                <a:lnTo>
                  <a:pt x="7732" y="267820"/>
                </a:lnTo>
                <a:lnTo>
                  <a:pt x="8199" y="281273"/>
                </a:lnTo>
                <a:lnTo>
                  <a:pt x="8324" y="287528"/>
                </a:lnTo>
                <a:lnTo>
                  <a:pt x="9359" y="296460"/>
                </a:lnTo>
                <a:lnTo>
                  <a:pt x="11002" y="307178"/>
                </a:lnTo>
                <a:lnTo>
                  <a:pt x="13050" y="319085"/>
                </a:lnTo>
                <a:lnTo>
                  <a:pt x="15368" y="328928"/>
                </a:lnTo>
                <a:lnTo>
                  <a:pt x="17865" y="337395"/>
                </a:lnTo>
                <a:lnTo>
                  <a:pt x="25718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7"/>
          <p:cNvSpPr/>
          <p:nvPr/>
        </p:nvSpPr>
        <p:spPr>
          <a:xfrm>
            <a:off x="3860482" y="3797617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13652" y="25718"/>
                </a:lnTo>
                <a:lnTo>
                  <a:pt x="19579" y="24765"/>
                </a:lnTo>
                <a:lnTo>
                  <a:pt x="25435" y="23178"/>
                </a:lnTo>
                <a:lnTo>
                  <a:pt x="31244" y="21167"/>
                </a:lnTo>
                <a:lnTo>
                  <a:pt x="37022" y="19826"/>
                </a:lnTo>
                <a:lnTo>
                  <a:pt x="42779" y="18932"/>
                </a:lnTo>
                <a:lnTo>
                  <a:pt x="48522" y="18337"/>
                </a:lnTo>
                <a:lnTo>
                  <a:pt x="54255" y="16987"/>
                </a:lnTo>
                <a:lnTo>
                  <a:pt x="59983" y="15135"/>
                </a:lnTo>
                <a:lnTo>
                  <a:pt x="65706" y="12947"/>
                </a:lnTo>
                <a:lnTo>
                  <a:pt x="72379" y="11489"/>
                </a:lnTo>
                <a:lnTo>
                  <a:pt x="79686" y="10517"/>
                </a:lnTo>
                <a:lnTo>
                  <a:pt x="87413" y="9869"/>
                </a:lnTo>
                <a:lnTo>
                  <a:pt x="113781" y="660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8"/>
          <p:cNvSpPr/>
          <p:nvPr/>
        </p:nvSpPr>
        <p:spPr>
          <a:xfrm>
            <a:off x="3783329" y="3900487"/>
            <a:ext cx="308612" cy="25718"/>
          </a:xfrm>
          <a:custGeom>
            <a:avLst/>
            <a:gdLst/>
            <a:ahLst/>
            <a:cxnLst/>
            <a:rect l="0" t="0" r="0" b="0"/>
            <a:pathLst>
              <a:path w="308612" h="25718">
                <a:moveTo>
                  <a:pt x="0" y="25717"/>
                </a:moveTo>
                <a:lnTo>
                  <a:pt x="102337" y="25717"/>
                </a:lnTo>
                <a:lnTo>
                  <a:pt x="131090" y="24765"/>
                </a:lnTo>
                <a:lnTo>
                  <a:pt x="155973" y="23178"/>
                </a:lnTo>
                <a:lnTo>
                  <a:pt x="178278" y="21167"/>
                </a:lnTo>
                <a:lnTo>
                  <a:pt x="201720" y="17921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9"/>
          <p:cNvSpPr/>
          <p:nvPr/>
        </p:nvSpPr>
        <p:spPr>
          <a:xfrm>
            <a:off x="4186237" y="3713541"/>
            <a:ext cx="305946" cy="298389"/>
          </a:xfrm>
          <a:custGeom>
            <a:avLst/>
            <a:gdLst/>
            <a:ahLst/>
            <a:cxnLst/>
            <a:rect l="0" t="0" r="0" b="0"/>
            <a:pathLst>
              <a:path w="305946" h="298389">
                <a:moveTo>
                  <a:pt x="17145" y="24069"/>
                </a:moveTo>
                <a:lnTo>
                  <a:pt x="30797" y="19518"/>
                </a:lnTo>
                <a:lnTo>
                  <a:pt x="36724" y="17225"/>
                </a:lnTo>
                <a:lnTo>
                  <a:pt x="42580" y="14743"/>
                </a:lnTo>
                <a:lnTo>
                  <a:pt x="48389" y="12137"/>
                </a:lnTo>
                <a:lnTo>
                  <a:pt x="56072" y="9446"/>
                </a:lnTo>
                <a:lnTo>
                  <a:pt x="65004" y="6701"/>
                </a:lnTo>
                <a:lnTo>
                  <a:pt x="74769" y="3917"/>
                </a:lnTo>
                <a:lnTo>
                  <a:pt x="84136" y="2062"/>
                </a:lnTo>
                <a:lnTo>
                  <a:pt x="93238" y="825"/>
                </a:lnTo>
                <a:lnTo>
                  <a:pt x="102164" y="0"/>
                </a:lnTo>
                <a:lnTo>
                  <a:pt x="112876" y="403"/>
                </a:lnTo>
                <a:lnTo>
                  <a:pt x="124781" y="1624"/>
                </a:lnTo>
                <a:lnTo>
                  <a:pt x="151661" y="5521"/>
                </a:lnTo>
                <a:lnTo>
                  <a:pt x="182657" y="10428"/>
                </a:lnTo>
                <a:lnTo>
                  <a:pt x="195114" y="14975"/>
                </a:lnTo>
                <a:lnTo>
                  <a:pt x="205324" y="20864"/>
                </a:lnTo>
                <a:lnTo>
                  <a:pt x="226295" y="37194"/>
                </a:lnTo>
                <a:lnTo>
                  <a:pt x="228016" y="40439"/>
                </a:lnTo>
                <a:lnTo>
                  <a:pt x="229928" y="49124"/>
                </a:lnTo>
                <a:lnTo>
                  <a:pt x="228533" y="53155"/>
                </a:lnTo>
                <a:lnTo>
                  <a:pt x="225698" y="56794"/>
                </a:lnTo>
                <a:lnTo>
                  <a:pt x="217467" y="63378"/>
                </a:lnTo>
                <a:lnTo>
                  <a:pt x="212606" y="66468"/>
                </a:lnTo>
                <a:lnTo>
                  <a:pt x="207460" y="69480"/>
                </a:lnTo>
                <a:lnTo>
                  <a:pt x="201172" y="72440"/>
                </a:lnTo>
                <a:lnTo>
                  <a:pt x="194122" y="75366"/>
                </a:lnTo>
                <a:lnTo>
                  <a:pt x="186565" y="78270"/>
                </a:lnTo>
                <a:lnTo>
                  <a:pt x="179622" y="81157"/>
                </a:lnTo>
                <a:lnTo>
                  <a:pt x="173087" y="84036"/>
                </a:lnTo>
                <a:lnTo>
                  <a:pt x="166827" y="86906"/>
                </a:lnTo>
                <a:lnTo>
                  <a:pt x="156938" y="90726"/>
                </a:lnTo>
                <a:lnTo>
                  <a:pt x="130710" y="100049"/>
                </a:lnTo>
                <a:lnTo>
                  <a:pt x="114763" y="104250"/>
                </a:lnTo>
                <a:lnTo>
                  <a:pt x="97463" y="108003"/>
                </a:lnTo>
                <a:lnTo>
                  <a:pt x="66177" y="113760"/>
                </a:lnTo>
                <a:lnTo>
                  <a:pt x="56501" y="115295"/>
                </a:lnTo>
                <a:lnTo>
                  <a:pt x="49097" y="116319"/>
                </a:lnTo>
                <a:lnTo>
                  <a:pt x="44162" y="117954"/>
                </a:lnTo>
                <a:lnTo>
                  <a:pt x="40871" y="119996"/>
                </a:lnTo>
                <a:lnTo>
                  <a:pt x="38677" y="122310"/>
                </a:lnTo>
                <a:lnTo>
                  <a:pt x="39120" y="124806"/>
                </a:lnTo>
                <a:lnTo>
                  <a:pt x="41320" y="127421"/>
                </a:lnTo>
                <a:lnTo>
                  <a:pt x="44692" y="130118"/>
                </a:lnTo>
                <a:lnTo>
                  <a:pt x="49797" y="131916"/>
                </a:lnTo>
                <a:lnTo>
                  <a:pt x="56058" y="133114"/>
                </a:lnTo>
                <a:lnTo>
                  <a:pt x="63089" y="133913"/>
                </a:lnTo>
                <a:lnTo>
                  <a:pt x="71587" y="135398"/>
                </a:lnTo>
                <a:lnTo>
                  <a:pt x="81062" y="137341"/>
                </a:lnTo>
                <a:lnTo>
                  <a:pt x="101750" y="142039"/>
                </a:lnTo>
                <a:lnTo>
                  <a:pt x="220815" y="170225"/>
                </a:lnTo>
                <a:lnTo>
                  <a:pt x="253398" y="178879"/>
                </a:lnTo>
                <a:lnTo>
                  <a:pt x="265134" y="183473"/>
                </a:lnTo>
                <a:lnTo>
                  <a:pt x="274863" y="188441"/>
                </a:lnTo>
                <a:lnTo>
                  <a:pt x="283255" y="193658"/>
                </a:lnTo>
                <a:lnTo>
                  <a:pt x="289802" y="198088"/>
                </a:lnTo>
                <a:lnTo>
                  <a:pt x="295119" y="201994"/>
                </a:lnTo>
                <a:lnTo>
                  <a:pt x="299616" y="205551"/>
                </a:lnTo>
                <a:lnTo>
                  <a:pt x="302614" y="209827"/>
                </a:lnTo>
                <a:lnTo>
                  <a:pt x="304612" y="214582"/>
                </a:lnTo>
                <a:lnTo>
                  <a:pt x="305945" y="219658"/>
                </a:lnTo>
                <a:lnTo>
                  <a:pt x="305881" y="223994"/>
                </a:lnTo>
                <a:lnTo>
                  <a:pt x="304886" y="227837"/>
                </a:lnTo>
                <a:lnTo>
                  <a:pt x="303269" y="231352"/>
                </a:lnTo>
                <a:lnTo>
                  <a:pt x="300287" y="234647"/>
                </a:lnTo>
                <a:lnTo>
                  <a:pt x="291893" y="240849"/>
                </a:lnTo>
                <a:lnTo>
                  <a:pt x="271907" y="254247"/>
                </a:lnTo>
                <a:lnTo>
                  <a:pt x="263186" y="258483"/>
                </a:lnTo>
                <a:lnTo>
                  <a:pt x="253563" y="262260"/>
                </a:lnTo>
                <a:lnTo>
                  <a:pt x="243337" y="265730"/>
                </a:lnTo>
                <a:lnTo>
                  <a:pt x="232709" y="268044"/>
                </a:lnTo>
                <a:lnTo>
                  <a:pt x="221815" y="269586"/>
                </a:lnTo>
                <a:lnTo>
                  <a:pt x="210741" y="270615"/>
                </a:lnTo>
                <a:lnTo>
                  <a:pt x="158750" y="276613"/>
                </a:lnTo>
                <a:lnTo>
                  <a:pt x="142029" y="279109"/>
                </a:lnTo>
                <a:lnTo>
                  <a:pt x="127071" y="281725"/>
                </a:lnTo>
                <a:lnTo>
                  <a:pt x="113289" y="284423"/>
                </a:lnTo>
                <a:lnTo>
                  <a:pt x="101243" y="286220"/>
                </a:lnTo>
                <a:lnTo>
                  <a:pt x="90355" y="287419"/>
                </a:lnTo>
                <a:lnTo>
                  <a:pt x="80240" y="288218"/>
                </a:lnTo>
                <a:lnTo>
                  <a:pt x="51219" y="291646"/>
                </a:lnTo>
                <a:lnTo>
                  <a:pt x="0" y="2983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0"/>
          <p:cNvSpPr/>
          <p:nvPr/>
        </p:nvSpPr>
        <p:spPr>
          <a:xfrm>
            <a:off x="7015162" y="3250359"/>
            <a:ext cx="102713" cy="118108"/>
          </a:xfrm>
          <a:custGeom>
            <a:avLst/>
            <a:gdLst/>
            <a:ahLst/>
            <a:cxnLst/>
            <a:rect l="0" t="0" r="0" b="0"/>
            <a:pathLst>
              <a:path w="102713" h="118108">
                <a:moveTo>
                  <a:pt x="0" y="75770"/>
                </a:moveTo>
                <a:lnTo>
                  <a:pt x="4551" y="62118"/>
                </a:lnTo>
                <a:lnTo>
                  <a:pt x="6845" y="58096"/>
                </a:lnTo>
                <a:lnTo>
                  <a:pt x="9326" y="55415"/>
                </a:lnTo>
                <a:lnTo>
                  <a:pt x="11932" y="53628"/>
                </a:lnTo>
                <a:lnTo>
                  <a:pt x="13670" y="51484"/>
                </a:lnTo>
                <a:lnTo>
                  <a:pt x="14829" y="49102"/>
                </a:lnTo>
                <a:lnTo>
                  <a:pt x="15601" y="46562"/>
                </a:lnTo>
                <a:lnTo>
                  <a:pt x="17068" y="44868"/>
                </a:lnTo>
                <a:lnTo>
                  <a:pt x="18999" y="43739"/>
                </a:lnTo>
                <a:lnTo>
                  <a:pt x="21239" y="42986"/>
                </a:lnTo>
                <a:lnTo>
                  <a:pt x="24636" y="42484"/>
                </a:lnTo>
                <a:lnTo>
                  <a:pt x="28807" y="42150"/>
                </a:lnTo>
                <a:lnTo>
                  <a:pt x="33492" y="41927"/>
                </a:lnTo>
                <a:lnTo>
                  <a:pt x="37568" y="42731"/>
                </a:lnTo>
                <a:lnTo>
                  <a:pt x="41238" y="44219"/>
                </a:lnTo>
                <a:lnTo>
                  <a:pt x="44637" y="46164"/>
                </a:lnTo>
                <a:lnTo>
                  <a:pt x="56034" y="53404"/>
                </a:lnTo>
                <a:lnTo>
                  <a:pt x="63074" y="58003"/>
                </a:lnTo>
                <a:lnTo>
                  <a:pt x="67766" y="62020"/>
                </a:lnTo>
                <a:lnTo>
                  <a:pt x="70895" y="65651"/>
                </a:lnTo>
                <a:lnTo>
                  <a:pt x="72981" y="69024"/>
                </a:lnTo>
                <a:lnTo>
                  <a:pt x="75324" y="73178"/>
                </a:lnTo>
                <a:lnTo>
                  <a:pt x="80468" y="82873"/>
                </a:lnTo>
                <a:lnTo>
                  <a:pt x="81268" y="87173"/>
                </a:lnTo>
                <a:lnTo>
                  <a:pt x="80849" y="90992"/>
                </a:lnTo>
                <a:lnTo>
                  <a:pt x="79616" y="94491"/>
                </a:lnTo>
                <a:lnTo>
                  <a:pt x="77843" y="97776"/>
                </a:lnTo>
                <a:lnTo>
                  <a:pt x="75707" y="100918"/>
                </a:lnTo>
                <a:lnTo>
                  <a:pt x="73332" y="103966"/>
                </a:lnTo>
                <a:lnTo>
                  <a:pt x="70796" y="106950"/>
                </a:lnTo>
                <a:lnTo>
                  <a:pt x="68152" y="109892"/>
                </a:lnTo>
                <a:lnTo>
                  <a:pt x="65438" y="112806"/>
                </a:lnTo>
                <a:lnTo>
                  <a:pt x="62675" y="114748"/>
                </a:lnTo>
                <a:lnTo>
                  <a:pt x="59881" y="116043"/>
                </a:lnTo>
                <a:lnTo>
                  <a:pt x="57066" y="116906"/>
                </a:lnTo>
                <a:lnTo>
                  <a:pt x="53284" y="116530"/>
                </a:lnTo>
                <a:lnTo>
                  <a:pt x="48857" y="115326"/>
                </a:lnTo>
                <a:lnTo>
                  <a:pt x="44001" y="113570"/>
                </a:lnTo>
                <a:lnTo>
                  <a:pt x="39812" y="111448"/>
                </a:lnTo>
                <a:lnTo>
                  <a:pt x="36066" y="109080"/>
                </a:lnTo>
                <a:lnTo>
                  <a:pt x="32617" y="106550"/>
                </a:lnTo>
                <a:lnTo>
                  <a:pt x="29365" y="104862"/>
                </a:lnTo>
                <a:lnTo>
                  <a:pt x="26244" y="103738"/>
                </a:lnTo>
                <a:lnTo>
                  <a:pt x="23211" y="102988"/>
                </a:lnTo>
                <a:lnTo>
                  <a:pt x="20237" y="100583"/>
                </a:lnTo>
                <a:lnTo>
                  <a:pt x="17301" y="97075"/>
                </a:lnTo>
                <a:lnTo>
                  <a:pt x="14392" y="92831"/>
                </a:lnTo>
                <a:lnTo>
                  <a:pt x="11499" y="87144"/>
                </a:lnTo>
                <a:lnTo>
                  <a:pt x="8619" y="80496"/>
                </a:lnTo>
                <a:lnTo>
                  <a:pt x="5746" y="73205"/>
                </a:lnTo>
                <a:lnTo>
                  <a:pt x="4783" y="65488"/>
                </a:lnTo>
                <a:lnTo>
                  <a:pt x="5094" y="57485"/>
                </a:lnTo>
                <a:lnTo>
                  <a:pt x="6254" y="49293"/>
                </a:lnTo>
                <a:lnTo>
                  <a:pt x="7979" y="43831"/>
                </a:lnTo>
                <a:lnTo>
                  <a:pt x="10082" y="40190"/>
                </a:lnTo>
                <a:lnTo>
                  <a:pt x="12436" y="37763"/>
                </a:lnTo>
                <a:lnTo>
                  <a:pt x="14959" y="36145"/>
                </a:lnTo>
                <a:lnTo>
                  <a:pt x="17593" y="35066"/>
                </a:lnTo>
                <a:lnTo>
                  <a:pt x="20301" y="34347"/>
                </a:lnTo>
                <a:lnTo>
                  <a:pt x="23059" y="33867"/>
                </a:lnTo>
                <a:lnTo>
                  <a:pt x="25850" y="33547"/>
                </a:lnTo>
                <a:lnTo>
                  <a:pt x="28664" y="33334"/>
                </a:lnTo>
                <a:lnTo>
                  <a:pt x="31492" y="34145"/>
                </a:lnTo>
                <a:lnTo>
                  <a:pt x="34330" y="35638"/>
                </a:lnTo>
                <a:lnTo>
                  <a:pt x="37174" y="37585"/>
                </a:lnTo>
                <a:lnTo>
                  <a:pt x="41928" y="39836"/>
                </a:lnTo>
                <a:lnTo>
                  <a:pt x="47954" y="42289"/>
                </a:lnTo>
                <a:lnTo>
                  <a:pt x="54830" y="44877"/>
                </a:lnTo>
                <a:lnTo>
                  <a:pt x="59413" y="47555"/>
                </a:lnTo>
                <a:lnTo>
                  <a:pt x="62469" y="50293"/>
                </a:lnTo>
                <a:lnTo>
                  <a:pt x="64505" y="53071"/>
                </a:lnTo>
                <a:lnTo>
                  <a:pt x="66816" y="55875"/>
                </a:lnTo>
                <a:lnTo>
                  <a:pt x="69310" y="58697"/>
                </a:lnTo>
                <a:lnTo>
                  <a:pt x="71924" y="61531"/>
                </a:lnTo>
                <a:lnTo>
                  <a:pt x="73667" y="64372"/>
                </a:lnTo>
                <a:lnTo>
                  <a:pt x="74829" y="67219"/>
                </a:lnTo>
                <a:lnTo>
                  <a:pt x="75604" y="70070"/>
                </a:lnTo>
                <a:lnTo>
                  <a:pt x="76119" y="72923"/>
                </a:lnTo>
                <a:lnTo>
                  <a:pt x="76464" y="75777"/>
                </a:lnTo>
                <a:lnTo>
                  <a:pt x="76694" y="78632"/>
                </a:lnTo>
                <a:lnTo>
                  <a:pt x="76846" y="81488"/>
                </a:lnTo>
                <a:lnTo>
                  <a:pt x="77017" y="87202"/>
                </a:lnTo>
                <a:lnTo>
                  <a:pt x="77112" y="95773"/>
                </a:lnTo>
                <a:lnTo>
                  <a:pt x="76173" y="99583"/>
                </a:lnTo>
                <a:lnTo>
                  <a:pt x="74595" y="104028"/>
                </a:lnTo>
                <a:lnTo>
                  <a:pt x="72590" y="108896"/>
                </a:lnTo>
                <a:lnTo>
                  <a:pt x="70301" y="112142"/>
                </a:lnTo>
                <a:lnTo>
                  <a:pt x="67822" y="114306"/>
                </a:lnTo>
                <a:lnTo>
                  <a:pt x="65217" y="115748"/>
                </a:lnTo>
                <a:lnTo>
                  <a:pt x="62528" y="116710"/>
                </a:lnTo>
                <a:lnTo>
                  <a:pt x="59783" y="117351"/>
                </a:lnTo>
                <a:lnTo>
                  <a:pt x="57000" y="117778"/>
                </a:lnTo>
                <a:lnTo>
                  <a:pt x="54193" y="117111"/>
                </a:lnTo>
                <a:lnTo>
                  <a:pt x="51368" y="115713"/>
                </a:lnTo>
                <a:lnTo>
                  <a:pt x="48533" y="113829"/>
                </a:lnTo>
                <a:lnTo>
                  <a:pt x="45690" y="111620"/>
                </a:lnTo>
                <a:lnTo>
                  <a:pt x="42843" y="109196"/>
                </a:lnTo>
                <a:lnTo>
                  <a:pt x="39992" y="106626"/>
                </a:lnTo>
                <a:lnTo>
                  <a:pt x="34284" y="101232"/>
                </a:lnTo>
                <a:lnTo>
                  <a:pt x="22858" y="90008"/>
                </a:lnTo>
                <a:lnTo>
                  <a:pt x="20954" y="86214"/>
                </a:lnTo>
                <a:lnTo>
                  <a:pt x="19685" y="81781"/>
                </a:lnTo>
                <a:lnTo>
                  <a:pt x="18838" y="76920"/>
                </a:lnTo>
                <a:lnTo>
                  <a:pt x="18273" y="71774"/>
                </a:lnTo>
                <a:lnTo>
                  <a:pt x="17897" y="66439"/>
                </a:lnTo>
                <a:lnTo>
                  <a:pt x="17647" y="60977"/>
                </a:lnTo>
                <a:lnTo>
                  <a:pt x="17368" y="47288"/>
                </a:lnTo>
                <a:lnTo>
                  <a:pt x="17294" y="39637"/>
                </a:lnTo>
                <a:lnTo>
                  <a:pt x="18197" y="33584"/>
                </a:lnTo>
                <a:lnTo>
                  <a:pt x="19752" y="28597"/>
                </a:lnTo>
                <a:lnTo>
                  <a:pt x="24540" y="18298"/>
                </a:lnTo>
                <a:lnTo>
                  <a:pt x="25884" y="16500"/>
                </a:lnTo>
                <a:lnTo>
                  <a:pt x="27734" y="14350"/>
                </a:lnTo>
                <a:lnTo>
                  <a:pt x="29920" y="11963"/>
                </a:lnTo>
                <a:lnTo>
                  <a:pt x="32329" y="10372"/>
                </a:lnTo>
                <a:lnTo>
                  <a:pt x="34888" y="9312"/>
                </a:lnTo>
                <a:lnTo>
                  <a:pt x="37546" y="8605"/>
                </a:lnTo>
                <a:lnTo>
                  <a:pt x="40270" y="8133"/>
                </a:lnTo>
                <a:lnTo>
                  <a:pt x="43039" y="7819"/>
                </a:lnTo>
                <a:lnTo>
                  <a:pt x="45838" y="7609"/>
                </a:lnTo>
                <a:lnTo>
                  <a:pt x="49609" y="8423"/>
                </a:lnTo>
                <a:lnTo>
                  <a:pt x="54028" y="9917"/>
                </a:lnTo>
                <a:lnTo>
                  <a:pt x="58879" y="11865"/>
                </a:lnTo>
                <a:lnTo>
                  <a:pt x="64018" y="15070"/>
                </a:lnTo>
                <a:lnTo>
                  <a:pt x="69348" y="19111"/>
                </a:lnTo>
                <a:lnTo>
                  <a:pt x="74807" y="23710"/>
                </a:lnTo>
                <a:lnTo>
                  <a:pt x="78446" y="27729"/>
                </a:lnTo>
                <a:lnTo>
                  <a:pt x="80873" y="31360"/>
                </a:lnTo>
                <a:lnTo>
                  <a:pt x="82490" y="34733"/>
                </a:lnTo>
                <a:lnTo>
                  <a:pt x="83569" y="39840"/>
                </a:lnTo>
                <a:lnTo>
                  <a:pt x="84287" y="46102"/>
                </a:lnTo>
                <a:lnTo>
                  <a:pt x="84766" y="53134"/>
                </a:lnTo>
                <a:lnTo>
                  <a:pt x="84134" y="60679"/>
                </a:lnTo>
                <a:lnTo>
                  <a:pt x="82759" y="68567"/>
                </a:lnTo>
                <a:lnTo>
                  <a:pt x="80890" y="76683"/>
                </a:lnTo>
                <a:lnTo>
                  <a:pt x="78692" y="83046"/>
                </a:lnTo>
                <a:lnTo>
                  <a:pt x="76274" y="88241"/>
                </a:lnTo>
                <a:lnTo>
                  <a:pt x="73709" y="92657"/>
                </a:lnTo>
                <a:lnTo>
                  <a:pt x="71047" y="96553"/>
                </a:lnTo>
                <a:lnTo>
                  <a:pt x="68319" y="100103"/>
                </a:lnTo>
                <a:lnTo>
                  <a:pt x="65549" y="103422"/>
                </a:lnTo>
                <a:lnTo>
                  <a:pt x="62749" y="106588"/>
                </a:lnTo>
                <a:lnTo>
                  <a:pt x="57098" y="112645"/>
                </a:lnTo>
                <a:lnTo>
                  <a:pt x="54259" y="114641"/>
                </a:lnTo>
                <a:lnTo>
                  <a:pt x="51412" y="115971"/>
                </a:lnTo>
                <a:lnTo>
                  <a:pt x="48562" y="116859"/>
                </a:lnTo>
                <a:lnTo>
                  <a:pt x="45710" y="117450"/>
                </a:lnTo>
                <a:lnTo>
                  <a:pt x="42856" y="117845"/>
                </a:lnTo>
                <a:lnTo>
                  <a:pt x="40001" y="118107"/>
                </a:lnTo>
                <a:lnTo>
                  <a:pt x="37145" y="117330"/>
                </a:lnTo>
                <a:lnTo>
                  <a:pt x="34289" y="115859"/>
                </a:lnTo>
                <a:lnTo>
                  <a:pt x="31431" y="113927"/>
                </a:lnTo>
                <a:lnTo>
                  <a:pt x="27622" y="111685"/>
                </a:lnTo>
                <a:lnTo>
                  <a:pt x="23177" y="109239"/>
                </a:lnTo>
                <a:lnTo>
                  <a:pt x="18309" y="106655"/>
                </a:lnTo>
                <a:lnTo>
                  <a:pt x="14111" y="103980"/>
                </a:lnTo>
                <a:lnTo>
                  <a:pt x="10360" y="101244"/>
                </a:lnTo>
                <a:lnTo>
                  <a:pt x="6907" y="98468"/>
                </a:lnTo>
                <a:lnTo>
                  <a:pt x="4605" y="94712"/>
                </a:lnTo>
                <a:lnTo>
                  <a:pt x="3070" y="90303"/>
                </a:lnTo>
                <a:lnTo>
                  <a:pt x="2046" y="85459"/>
                </a:lnTo>
                <a:lnTo>
                  <a:pt x="1364" y="80325"/>
                </a:lnTo>
                <a:lnTo>
                  <a:pt x="909" y="74997"/>
                </a:lnTo>
                <a:lnTo>
                  <a:pt x="606" y="69540"/>
                </a:lnTo>
                <a:lnTo>
                  <a:pt x="270" y="55857"/>
                </a:lnTo>
                <a:lnTo>
                  <a:pt x="180" y="48207"/>
                </a:lnTo>
                <a:lnTo>
                  <a:pt x="1073" y="42155"/>
                </a:lnTo>
                <a:lnTo>
                  <a:pt x="2620" y="37168"/>
                </a:lnTo>
                <a:lnTo>
                  <a:pt x="4604" y="32890"/>
                </a:lnTo>
                <a:lnTo>
                  <a:pt x="7832" y="29086"/>
                </a:lnTo>
                <a:lnTo>
                  <a:pt x="11889" y="25598"/>
                </a:lnTo>
                <a:lnTo>
                  <a:pt x="16498" y="22319"/>
                </a:lnTo>
                <a:lnTo>
                  <a:pt x="20524" y="20134"/>
                </a:lnTo>
                <a:lnTo>
                  <a:pt x="24161" y="18677"/>
                </a:lnTo>
                <a:lnTo>
                  <a:pt x="27537" y="17706"/>
                </a:lnTo>
                <a:lnTo>
                  <a:pt x="30741" y="17058"/>
                </a:lnTo>
                <a:lnTo>
                  <a:pt x="33828" y="16627"/>
                </a:lnTo>
                <a:lnTo>
                  <a:pt x="36840" y="16339"/>
                </a:lnTo>
                <a:lnTo>
                  <a:pt x="40753" y="16147"/>
                </a:lnTo>
                <a:lnTo>
                  <a:pt x="50180" y="15934"/>
                </a:lnTo>
                <a:lnTo>
                  <a:pt x="61647" y="15814"/>
                </a:lnTo>
                <a:lnTo>
                  <a:pt x="65863" y="16749"/>
                </a:lnTo>
                <a:lnTo>
                  <a:pt x="70579" y="18325"/>
                </a:lnTo>
                <a:lnTo>
                  <a:pt x="75628" y="20329"/>
                </a:lnTo>
                <a:lnTo>
                  <a:pt x="79946" y="22617"/>
                </a:lnTo>
                <a:lnTo>
                  <a:pt x="83778" y="25095"/>
                </a:lnTo>
                <a:lnTo>
                  <a:pt x="87285" y="27699"/>
                </a:lnTo>
                <a:lnTo>
                  <a:pt x="89622" y="30388"/>
                </a:lnTo>
                <a:lnTo>
                  <a:pt x="91180" y="33133"/>
                </a:lnTo>
                <a:lnTo>
                  <a:pt x="92220" y="35915"/>
                </a:lnTo>
                <a:lnTo>
                  <a:pt x="93865" y="38723"/>
                </a:lnTo>
                <a:lnTo>
                  <a:pt x="95914" y="41547"/>
                </a:lnTo>
                <a:lnTo>
                  <a:pt x="98233" y="44383"/>
                </a:lnTo>
                <a:lnTo>
                  <a:pt x="99779" y="49130"/>
                </a:lnTo>
                <a:lnTo>
                  <a:pt x="100809" y="55153"/>
                </a:lnTo>
                <a:lnTo>
                  <a:pt x="101496" y="62026"/>
                </a:lnTo>
                <a:lnTo>
                  <a:pt x="101953" y="68512"/>
                </a:lnTo>
                <a:lnTo>
                  <a:pt x="102260" y="74742"/>
                </a:lnTo>
                <a:lnTo>
                  <a:pt x="102463" y="80800"/>
                </a:lnTo>
                <a:lnTo>
                  <a:pt x="101647" y="84838"/>
                </a:lnTo>
                <a:lnTo>
                  <a:pt x="100149" y="87531"/>
                </a:lnTo>
                <a:lnTo>
                  <a:pt x="98199" y="89326"/>
                </a:lnTo>
                <a:lnTo>
                  <a:pt x="96899" y="91475"/>
                </a:lnTo>
                <a:lnTo>
                  <a:pt x="96031" y="93860"/>
                </a:lnTo>
                <a:lnTo>
                  <a:pt x="95453" y="96403"/>
                </a:lnTo>
                <a:lnTo>
                  <a:pt x="94115" y="98098"/>
                </a:lnTo>
                <a:lnTo>
                  <a:pt x="92272" y="99228"/>
                </a:lnTo>
                <a:lnTo>
                  <a:pt x="90089" y="99981"/>
                </a:lnTo>
                <a:lnTo>
                  <a:pt x="87682" y="100484"/>
                </a:lnTo>
                <a:lnTo>
                  <a:pt x="85125" y="100819"/>
                </a:lnTo>
                <a:lnTo>
                  <a:pt x="82467" y="101041"/>
                </a:lnTo>
                <a:lnTo>
                  <a:pt x="79743" y="101190"/>
                </a:lnTo>
                <a:lnTo>
                  <a:pt x="74176" y="101356"/>
                </a:lnTo>
                <a:lnTo>
                  <a:pt x="71359" y="100447"/>
                </a:lnTo>
                <a:lnTo>
                  <a:pt x="68528" y="98889"/>
                </a:lnTo>
                <a:lnTo>
                  <a:pt x="65687" y="96898"/>
                </a:lnTo>
                <a:lnTo>
                  <a:pt x="61889" y="93665"/>
                </a:lnTo>
                <a:lnTo>
                  <a:pt x="57452" y="89606"/>
                </a:lnTo>
                <a:lnTo>
                  <a:pt x="52589" y="84994"/>
                </a:lnTo>
                <a:lnTo>
                  <a:pt x="48395" y="80014"/>
                </a:lnTo>
                <a:lnTo>
                  <a:pt x="44645" y="74790"/>
                </a:lnTo>
                <a:lnTo>
                  <a:pt x="41194" y="69402"/>
                </a:lnTo>
                <a:lnTo>
                  <a:pt x="37940" y="64857"/>
                </a:lnTo>
                <a:lnTo>
                  <a:pt x="34819" y="60875"/>
                </a:lnTo>
                <a:lnTo>
                  <a:pt x="31785" y="57268"/>
                </a:lnTo>
                <a:lnTo>
                  <a:pt x="29763" y="52958"/>
                </a:lnTo>
                <a:lnTo>
                  <a:pt x="28415" y="48179"/>
                </a:lnTo>
                <a:lnTo>
                  <a:pt x="27515" y="43089"/>
                </a:lnTo>
                <a:lnTo>
                  <a:pt x="27869" y="37791"/>
                </a:lnTo>
                <a:lnTo>
                  <a:pt x="29056" y="32353"/>
                </a:lnTo>
                <a:lnTo>
                  <a:pt x="30801" y="26823"/>
                </a:lnTo>
                <a:lnTo>
                  <a:pt x="31964" y="22184"/>
                </a:lnTo>
                <a:lnTo>
                  <a:pt x="32740" y="18139"/>
                </a:lnTo>
                <a:lnTo>
                  <a:pt x="33256" y="14489"/>
                </a:lnTo>
                <a:lnTo>
                  <a:pt x="34553" y="12056"/>
                </a:lnTo>
                <a:lnTo>
                  <a:pt x="36371" y="10434"/>
                </a:lnTo>
                <a:lnTo>
                  <a:pt x="38535" y="9353"/>
                </a:lnTo>
                <a:lnTo>
                  <a:pt x="40930" y="7680"/>
                </a:lnTo>
                <a:lnTo>
                  <a:pt x="43480" y="5612"/>
                </a:lnTo>
                <a:lnTo>
                  <a:pt x="46131" y="3281"/>
                </a:lnTo>
                <a:lnTo>
                  <a:pt x="48852" y="1726"/>
                </a:lnTo>
                <a:lnTo>
                  <a:pt x="51618" y="690"/>
                </a:lnTo>
                <a:lnTo>
                  <a:pt x="54415" y="0"/>
                </a:lnTo>
                <a:lnTo>
                  <a:pt x="57231" y="491"/>
                </a:lnTo>
                <a:lnTo>
                  <a:pt x="60062" y="1772"/>
                </a:lnTo>
                <a:lnTo>
                  <a:pt x="62901" y="3578"/>
                </a:lnTo>
                <a:lnTo>
                  <a:pt x="66699" y="5735"/>
                </a:lnTo>
                <a:lnTo>
                  <a:pt x="75999" y="10671"/>
                </a:lnTo>
                <a:lnTo>
                  <a:pt x="80194" y="13321"/>
                </a:lnTo>
                <a:lnTo>
                  <a:pt x="83942" y="16040"/>
                </a:lnTo>
                <a:lnTo>
                  <a:pt x="87395" y="18805"/>
                </a:lnTo>
                <a:lnTo>
                  <a:pt x="90648" y="21601"/>
                </a:lnTo>
                <a:lnTo>
                  <a:pt x="93769" y="24418"/>
                </a:lnTo>
                <a:lnTo>
                  <a:pt x="96803" y="27248"/>
                </a:lnTo>
                <a:lnTo>
                  <a:pt x="98826" y="31039"/>
                </a:lnTo>
                <a:lnTo>
                  <a:pt x="100174" y="35472"/>
                </a:lnTo>
                <a:lnTo>
                  <a:pt x="101072" y="40333"/>
                </a:lnTo>
                <a:lnTo>
                  <a:pt x="101672" y="45478"/>
                </a:lnTo>
                <a:lnTo>
                  <a:pt x="102071" y="50813"/>
                </a:lnTo>
                <a:lnTo>
                  <a:pt x="102337" y="56274"/>
                </a:lnTo>
                <a:lnTo>
                  <a:pt x="102633" y="69963"/>
                </a:lnTo>
                <a:lnTo>
                  <a:pt x="102712" y="77614"/>
                </a:lnTo>
                <a:lnTo>
                  <a:pt x="101812" y="82715"/>
                </a:lnTo>
                <a:lnTo>
                  <a:pt x="100261" y="86115"/>
                </a:lnTo>
                <a:lnTo>
                  <a:pt x="98272" y="88382"/>
                </a:lnTo>
                <a:lnTo>
                  <a:pt x="96948" y="90845"/>
                </a:lnTo>
                <a:lnTo>
                  <a:pt x="96065" y="93441"/>
                </a:lnTo>
                <a:lnTo>
                  <a:pt x="95476" y="96123"/>
                </a:lnTo>
                <a:lnTo>
                  <a:pt x="94130" y="97912"/>
                </a:lnTo>
                <a:lnTo>
                  <a:pt x="92281" y="99104"/>
                </a:lnTo>
                <a:lnTo>
                  <a:pt x="87020" y="101017"/>
                </a:lnTo>
                <a:lnTo>
                  <a:pt x="85636" y="101174"/>
                </a:lnTo>
                <a:lnTo>
                  <a:pt x="83761" y="101279"/>
                </a:lnTo>
                <a:lnTo>
                  <a:pt x="81558" y="101349"/>
                </a:lnTo>
                <a:lnTo>
                  <a:pt x="79137" y="100443"/>
                </a:lnTo>
                <a:lnTo>
                  <a:pt x="76571" y="98886"/>
                </a:lnTo>
                <a:lnTo>
                  <a:pt x="73907" y="96896"/>
                </a:lnTo>
                <a:lnTo>
                  <a:pt x="71179" y="93664"/>
                </a:lnTo>
                <a:lnTo>
                  <a:pt x="68407" y="89604"/>
                </a:lnTo>
                <a:lnTo>
                  <a:pt x="65608" y="84993"/>
                </a:lnTo>
                <a:lnTo>
                  <a:pt x="62788" y="80967"/>
                </a:lnTo>
                <a:lnTo>
                  <a:pt x="59957" y="77330"/>
                </a:lnTo>
                <a:lnTo>
                  <a:pt x="57116" y="73952"/>
                </a:lnTo>
                <a:lnTo>
                  <a:pt x="55222" y="69796"/>
                </a:lnTo>
                <a:lnTo>
                  <a:pt x="53960" y="65120"/>
                </a:lnTo>
                <a:lnTo>
                  <a:pt x="53118" y="60098"/>
                </a:lnTo>
                <a:lnTo>
                  <a:pt x="52557" y="55797"/>
                </a:lnTo>
                <a:lnTo>
                  <a:pt x="52183" y="51977"/>
                </a:lnTo>
                <a:lnTo>
                  <a:pt x="51933" y="48478"/>
                </a:lnTo>
                <a:lnTo>
                  <a:pt x="51767" y="43288"/>
                </a:lnTo>
                <a:lnTo>
                  <a:pt x="51583" y="29902"/>
                </a:lnTo>
                <a:lnTo>
                  <a:pt x="52486" y="26141"/>
                </a:lnTo>
                <a:lnTo>
                  <a:pt x="54041" y="24587"/>
                </a:lnTo>
                <a:lnTo>
                  <a:pt x="58240" y="24410"/>
                </a:lnTo>
                <a:lnTo>
                  <a:pt x="60007" y="3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1"/>
          <p:cNvSpPr/>
          <p:nvPr/>
        </p:nvSpPr>
        <p:spPr>
          <a:xfrm>
            <a:off x="723354" y="4298456"/>
            <a:ext cx="375908" cy="304829"/>
          </a:xfrm>
          <a:custGeom>
            <a:avLst/>
            <a:gdLst/>
            <a:ahLst/>
            <a:cxnLst/>
            <a:rect l="0" t="0" r="0" b="0"/>
            <a:pathLst>
              <a:path w="375908" h="304829">
                <a:moveTo>
                  <a:pt x="256768" y="4939"/>
                </a:moveTo>
                <a:lnTo>
                  <a:pt x="243115" y="388"/>
                </a:lnTo>
                <a:lnTo>
                  <a:pt x="238141" y="0"/>
                </a:lnTo>
                <a:lnTo>
                  <a:pt x="233873" y="693"/>
                </a:lnTo>
                <a:lnTo>
                  <a:pt x="230074" y="2109"/>
                </a:lnTo>
                <a:lnTo>
                  <a:pt x="223732" y="3052"/>
                </a:lnTo>
                <a:lnTo>
                  <a:pt x="215694" y="3681"/>
                </a:lnTo>
                <a:lnTo>
                  <a:pt x="206525" y="4100"/>
                </a:lnTo>
                <a:lnTo>
                  <a:pt x="198508" y="5332"/>
                </a:lnTo>
                <a:lnTo>
                  <a:pt x="191258" y="7106"/>
                </a:lnTo>
                <a:lnTo>
                  <a:pt x="184520" y="9241"/>
                </a:lnTo>
                <a:lnTo>
                  <a:pt x="174493" y="11613"/>
                </a:lnTo>
                <a:lnTo>
                  <a:pt x="165909" y="13620"/>
                </a:lnTo>
                <a:lnTo>
                  <a:pt x="155744" y="17687"/>
                </a:lnTo>
                <a:lnTo>
                  <a:pt x="144876" y="22670"/>
                </a:lnTo>
                <a:lnTo>
                  <a:pt x="139311" y="25332"/>
                </a:lnTo>
                <a:lnTo>
                  <a:pt x="129886" y="30916"/>
                </a:lnTo>
                <a:lnTo>
                  <a:pt x="104173" y="47282"/>
                </a:lnTo>
                <a:lnTo>
                  <a:pt x="71220" y="68814"/>
                </a:lnTo>
                <a:lnTo>
                  <a:pt x="63537" y="75144"/>
                </a:lnTo>
                <a:lnTo>
                  <a:pt x="57462" y="81270"/>
                </a:lnTo>
                <a:lnTo>
                  <a:pt x="52460" y="87259"/>
                </a:lnTo>
                <a:lnTo>
                  <a:pt x="48173" y="93156"/>
                </a:lnTo>
                <a:lnTo>
                  <a:pt x="44362" y="98993"/>
                </a:lnTo>
                <a:lnTo>
                  <a:pt x="40869" y="104789"/>
                </a:lnTo>
                <a:lnTo>
                  <a:pt x="31908" y="113769"/>
                </a:lnTo>
                <a:lnTo>
                  <a:pt x="26851" y="117497"/>
                </a:lnTo>
                <a:lnTo>
                  <a:pt x="18693" y="126720"/>
                </a:lnTo>
                <a:lnTo>
                  <a:pt x="15184" y="131846"/>
                </a:lnTo>
                <a:lnTo>
                  <a:pt x="12844" y="137168"/>
                </a:lnTo>
                <a:lnTo>
                  <a:pt x="11285" y="142622"/>
                </a:lnTo>
                <a:lnTo>
                  <a:pt x="10245" y="148162"/>
                </a:lnTo>
                <a:lnTo>
                  <a:pt x="6550" y="156859"/>
                </a:lnTo>
                <a:lnTo>
                  <a:pt x="4231" y="160511"/>
                </a:lnTo>
                <a:lnTo>
                  <a:pt x="1654" y="169649"/>
                </a:lnTo>
                <a:lnTo>
                  <a:pt x="967" y="174753"/>
                </a:lnTo>
                <a:lnTo>
                  <a:pt x="509" y="183871"/>
                </a:lnTo>
                <a:lnTo>
                  <a:pt x="0" y="209241"/>
                </a:lnTo>
                <a:lnTo>
                  <a:pt x="817" y="219245"/>
                </a:lnTo>
                <a:lnTo>
                  <a:pt x="2314" y="226868"/>
                </a:lnTo>
                <a:lnTo>
                  <a:pt x="4264" y="232901"/>
                </a:lnTo>
                <a:lnTo>
                  <a:pt x="7470" y="239781"/>
                </a:lnTo>
                <a:lnTo>
                  <a:pt x="11512" y="247225"/>
                </a:lnTo>
                <a:lnTo>
                  <a:pt x="16111" y="255045"/>
                </a:lnTo>
                <a:lnTo>
                  <a:pt x="20130" y="260259"/>
                </a:lnTo>
                <a:lnTo>
                  <a:pt x="23762" y="263734"/>
                </a:lnTo>
                <a:lnTo>
                  <a:pt x="33424" y="271167"/>
                </a:lnTo>
                <a:lnTo>
                  <a:pt x="40347" y="276615"/>
                </a:lnTo>
                <a:lnTo>
                  <a:pt x="49773" y="282211"/>
                </a:lnTo>
                <a:lnTo>
                  <a:pt x="60313" y="287874"/>
                </a:lnTo>
                <a:lnTo>
                  <a:pt x="65790" y="290716"/>
                </a:lnTo>
                <a:lnTo>
                  <a:pt x="72299" y="293565"/>
                </a:lnTo>
                <a:lnTo>
                  <a:pt x="79496" y="296416"/>
                </a:lnTo>
                <a:lnTo>
                  <a:pt x="87152" y="299269"/>
                </a:lnTo>
                <a:lnTo>
                  <a:pt x="94161" y="301172"/>
                </a:lnTo>
                <a:lnTo>
                  <a:pt x="100738" y="302440"/>
                </a:lnTo>
                <a:lnTo>
                  <a:pt x="107028" y="303285"/>
                </a:lnTo>
                <a:lnTo>
                  <a:pt x="115031" y="303849"/>
                </a:lnTo>
                <a:lnTo>
                  <a:pt x="124177" y="304225"/>
                </a:lnTo>
                <a:lnTo>
                  <a:pt x="146404" y="304642"/>
                </a:lnTo>
                <a:lnTo>
                  <a:pt x="175332" y="304828"/>
                </a:lnTo>
                <a:lnTo>
                  <a:pt x="191047" y="303925"/>
                </a:lnTo>
                <a:lnTo>
                  <a:pt x="207239" y="302370"/>
                </a:lnTo>
                <a:lnTo>
                  <a:pt x="223749" y="300381"/>
                </a:lnTo>
                <a:lnTo>
                  <a:pt x="236660" y="298103"/>
                </a:lnTo>
                <a:lnTo>
                  <a:pt x="247173" y="295631"/>
                </a:lnTo>
                <a:lnTo>
                  <a:pt x="256086" y="293031"/>
                </a:lnTo>
                <a:lnTo>
                  <a:pt x="263933" y="290346"/>
                </a:lnTo>
                <a:lnTo>
                  <a:pt x="271070" y="287602"/>
                </a:lnTo>
                <a:lnTo>
                  <a:pt x="277733" y="284821"/>
                </a:lnTo>
                <a:lnTo>
                  <a:pt x="287676" y="281731"/>
                </a:lnTo>
                <a:lnTo>
                  <a:pt x="296222" y="279405"/>
                </a:lnTo>
                <a:lnTo>
                  <a:pt x="306371" y="275196"/>
                </a:lnTo>
                <a:lnTo>
                  <a:pt x="312696" y="271788"/>
                </a:lnTo>
                <a:lnTo>
                  <a:pt x="319771" y="267611"/>
                </a:lnTo>
                <a:lnTo>
                  <a:pt x="327345" y="262921"/>
                </a:lnTo>
                <a:lnTo>
                  <a:pt x="338301" y="255170"/>
                </a:lnTo>
                <a:lnTo>
                  <a:pt x="346345" y="248550"/>
                </a:lnTo>
                <a:lnTo>
                  <a:pt x="353095" y="242433"/>
                </a:lnTo>
                <a:lnTo>
                  <a:pt x="357181" y="235658"/>
                </a:lnTo>
                <a:lnTo>
                  <a:pt x="361810" y="226379"/>
                </a:lnTo>
                <a:lnTo>
                  <a:pt x="366801" y="215430"/>
                </a:lnTo>
                <a:lnTo>
                  <a:pt x="370128" y="206226"/>
                </a:lnTo>
                <a:lnTo>
                  <a:pt x="372346" y="198186"/>
                </a:lnTo>
                <a:lnTo>
                  <a:pt x="373825" y="190920"/>
                </a:lnTo>
                <a:lnTo>
                  <a:pt x="374811" y="183219"/>
                </a:lnTo>
                <a:lnTo>
                  <a:pt x="375468" y="175227"/>
                </a:lnTo>
                <a:lnTo>
                  <a:pt x="375907" y="167042"/>
                </a:lnTo>
                <a:lnTo>
                  <a:pt x="375246" y="160632"/>
                </a:lnTo>
                <a:lnTo>
                  <a:pt x="373853" y="155407"/>
                </a:lnTo>
                <a:lnTo>
                  <a:pt x="371972" y="150971"/>
                </a:lnTo>
                <a:lnTo>
                  <a:pt x="368813" y="145156"/>
                </a:lnTo>
                <a:lnTo>
                  <a:pt x="364802" y="138422"/>
                </a:lnTo>
                <a:lnTo>
                  <a:pt x="360224" y="131075"/>
                </a:lnTo>
                <a:lnTo>
                  <a:pt x="354313" y="123320"/>
                </a:lnTo>
                <a:lnTo>
                  <a:pt x="347516" y="115292"/>
                </a:lnTo>
                <a:lnTo>
                  <a:pt x="340126" y="107082"/>
                </a:lnTo>
                <a:lnTo>
                  <a:pt x="333295" y="100657"/>
                </a:lnTo>
                <a:lnTo>
                  <a:pt x="326836" y="95421"/>
                </a:lnTo>
                <a:lnTo>
                  <a:pt x="320625" y="90978"/>
                </a:lnTo>
                <a:lnTo>
                  <a:pt x="312674" y="86110"/>
                </a:lnTo>
                <a:lnTo>
                  <a:pt x="303564" y="80961"/>
                </a:lnTo>
                <a:lnTo>
                  <a:pt x="293680" y="75623"/>
                </a:lnTo>
                <a:lnTo>
                  <a:pt x="281376" y="70159"/>
                </a:lnTo>
                <a:lnTo>
                  <a:pt x="267458" y="64611"/>
                </a:lnTo>
                <a:lnTo>
                  <a:pt x="252465" y="59008"/>
                </a:lnTo>
                <a:lnTo>
                  <a:pt x="240564" y="55272"/>
                </a:lnTo>
                <a:lnTo>
                  <a:pt x="230725" y="52782"/>
                </a:lnTo>
                <a:lnTo>
                  <a:pt x="222261" y="51121"/>
                </a:lnTo>
                <a:lnTo>
                  <a:pt x="214714" y="50015"/>
                </a:lnTo>
                <a:lnTo>
                  <a:pt x="207777" y="49277"/>
                </a:lnTo>
                <a:lnTo>
                  <a:pt x="171043" y="478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2"/>
          <p:cNvSpPr/>
          <p:nvPr/>
        </p:nvSpPr>
        <p:spPr>
          <a:xfrm>
            <a:off x="1451609" y="4463072"/>
            <a:ext cx="256623" cy="285942"/>
          </a:xfrm>
          <a:custGeom>
            <a:avLst/>
            <a:gdLst/>
            <a:ahLst/>
            <a:cxnLst/>
            <a:rect l="0" t="0" r="0" b="0"/>
            <a:pathLst>
              <a:path w="256623" h="285942">
                <a:moveTo>
                  <a:pt x="85725" y="3200"/>
                </a:moveTo>
                <a:lnTo>
                  <a:pt x="81175" y="16853"/>
                </a:lnTo>
                <a:lnTo>
                  <a:pt x="79834" y="23732"/>
                </a:lnTo>
                <a:lnTo>
                  <a:pt x="78940" y="31175"/>
                </a:lnTo>
                <a:lnTo>
                  <a:pt x="77947" y="45161"/>
                </a:lnTo>
                <a:lnTo>
                  <a:pt x="77506" y="54552"/>
                </a:lnTo>
                <a:lnTo>
                  <a:pt x="78341" y="58390"/>
                </a:lnTo>
                <a:lnTo>
                  <a:pt x="81808" y="65194"/>
                </a:lnTo>
                <a:lnTo>
                  <a:pt x="86524" y="71393"/>
                </a:lnTo>
                <a:lnTo>
                  <a:pt x="89116" y="74380"/>
                </a:lnTo>
                <a:lnTo>
                  <a:pt x="97075" y="80238"/>
                </a:lnTo>
                <a:lnTo>
                  <a:pt x="101864" y="83133"/>
                </a:lnTo>
                <a:lnTo>
                  <a:pt x="109726" y="88891"/>
                </a:lnTo>
                <a:lnTo>
                  <a:pt x="113155" y="91760"/>
                </a:lnTo>
                <a:lnTo>
                  <a:pt x="119507" y="94947"/>
                </a:lnTo>
                <a:lnTo>
                  <a:pt x="122534" y="95798"/>
                </a:lnTo>
                <a:lnTo>
                  <a:pt x="128362" y="95412"/>
                </a:lnTo>
                <a:lnTo>
                  <a:pt x="136057" y="94202"/>
                </a:lnTo>
                <a:lnTo>
                  <a:pt x="144998" y="92443"/>
                </a:lnTo>
                <a:lnTo>
                  <a:pt x="151910" y="91270"/>
                </a:lnTo>
                <a:lnTo>
                  <a:pt x="157471" y="90488"/>
                </a:lnTo>
                <a:lnTo>
                  <a:pt x="162131" y="89967"/>
                </a:lnTo>
                <a:lnTo>
                  <a:pt x="166190" y="88667"/>
                </a:lnTo>
                <a:lnTo>
                  <a:pt x="173240" y="84683"/>
                </a:lnTo>
                <a:lnTo>
                  <a:pt x="179548" y="79737"/>
                </a:lnTo>
                <a:lnTo>
                  <a:pt x="185527" y="74364"/>
                </a:lnTo>
                <a:lnTo>
                  <a:pt x="191359" y="68801"/>
                </a:lnTo>
                <a:lnTo>
                  <a:pt x="194248" y="64079"/>
                </a:lnTo>
                <a:lnTo>
                  <a:pt x="197126" y="58074"/>
                </a:lnTo>
                <a:lnTo>
                  <a:pt x="199998" y="51212"/>
                </a:lnTo>
                <a:lnTo>
                  <a:pt x="202865" y="43781"/>
                </a:lnTo>
                <a:lnTo>
                  <a:pt x="208590" y="27904"/>
                </a:lnTo>
                <a:lnTo>
                  <a:pt x="209545" y="21574"/>
                </a:lnTo>
                <a:lnTo>
                  <a:pt x="209229" y="16402"/>
                </a:lnTo>
                <a:lnTo>
                  <a:pt x="207291" y="8115"/>
                </a:lnTo>
                <a:lnTo>
                  <a:pt x="206200" y="0"/>
                </a:lnTo>
                <a:lnTo>
                  <a:pt x="206047" y="114"/>
                </a:lnTo>
                <a:lnTo>
                  <a:pt x="205801" y="7141"/>
                </a:lnTo>
                <a:lnTo>
                  <a:pt x="208307" y="14794"/>
                </a:lnTo>
                <a:lnTo>
                  <a:pt x="210309" y="19502"/>
                </a:lnTo>
                <a:lnTo>
                  <a:pt x="211644" y="24545"/>
                </a:lnTo>
                <a:lnTo>
                  <a:pt x="212533" y="29813"/>
                </a:lnTo>
                <a:lnTo>
                  <a:pt x="213127" y="35229"/>
                </a:lnTo>
                <a:lnTo>
                  <a:pt x="216380" y="45508"/>
                </a:lnTo>
                <a:lnTo>
                  <a:pt x="221406" y="59028"/>
                </a:lnTo>
                <a:lnTo>
                  <a:pt x="232705" y="87068"/>
                </a:lnTo>
                <a:lnTo>
                  <a:pt x="240902" y="105880"/>
                </a:lnTo>
                <a:lnTo>
                  <a:pt x="244422" y="114516"/>
                </a:lnTo>
                <a:lnTo>
                  <a:pt x="247720" y="123131"/>
                </a:lnTo>
                <a:lnTo>
                  <a:pt x="250872" y="131731"/>
                </a:lnTo>
                <a:lnTo>
                  <a:pt x="252973" y="139370"/>
                </a:lnTo>
                <a:lnTo>
                  <a:pt x="254374" y="146368"/>
                </a:lnTo>
                <a:lnTo>
                  <a:pt x="255308" y="152938"/>
                </a:lnTo>
                <a:lnTo>
                  <a:pt x="255930" y="159223"/>
                </a:lnTo>
                <a:lnTo>
                  <a:pt x="256345" y="165318"/>
                </a:lnTo>
                <a:lnTo>
                  <a:pt x="256622" y="171286"/>
                </a:lnTo>
                <a:lnTo>
                  <a:pt x="255854" y="179075"/>
                </a:lnTo>
                <a:lnTo>
                  <a:pt x="254389" y="188078"/>
                </a:lnTo>
                <a:lnTo>
                  <a:pt x="252461" y="197889"/>
                </a:lnTo>
                <a:lnTo>
                  <a:pt x="247777" y="218951"/>
                </a:lnTo>
                <a:lnTo>
                  <a:pt x="245195" y="229902"/>
                </a:lnTo>
                <a:lnTo>
                  <a:pt x="240616" y="238154"/>
                </a:lnTo>
                <a:lnTo>
                  <a:pt x="234706" y="244609"/>
                </a:lnTo>
                <a:lnTo>
                  <a:pt x="227908" y="249865"/>
                </a:lnTo>
                <a:lnTo>
                  <a:pt x="222424" y="254320"/>
                </a:lnTo>
                <a:lnTo>
                  <a:pt x="217815" y="258244"/>
                </a:lnTo>
                <a:lnTo>
                  <a:pt x="213790" y="261812"/>
                </a:lnTo>
                <a:lnTo>
                  <a:pt x="208249" y="265143"/>
                </a:lnTo>
                <a:lnTo>
                  <a:pt x="201698" y="268316"/>
                </a:lnTo>
                <a:lnTo>
                  <a:pt x="194473" y="271384"/>
                </a:lnTo>
                <a:lnTo>
                  <a:pt x="186799" y="274382"/>
                </a:lnTo>
                <a:lnTo>
                  <a:pt x="170652" y="280253"/>
                </a:lnTo>
                <a:lnTo>
                  <a:pt x="162346" y="282199"/>
                </a:lnTo>
                <a:lnTo>
                  <a:pt x="153951" y="283497"/>
                </a:lnTo>
                <a:lnTo>
                  <a:pt x="145496" y="284362"/>
                </a:lnTo>
                <a:lnTo>
                  <a:pt x="137003" y="284939"/>
                </a:lnTo>
                <a:lnTo>
                  <a:pt x="128483" y="285324"/>
                </a:lnTo>
                <a:lnTo>
                  <a:pt x="111396" y="285751"/>
                </a:lnTo>
                <a:lnTo>
                  <a:pt x="94277" y="285941"/>
                </a:lnTo>
                <a:lnTo>
                  <a:pt x="83806" y="285039"/>
                </a:lnTo>
                <a:lnTo>
                  <a:pt x="72064" y="283485"/>
                </a:lnTo>
                <a:lnTo>
                  <a:pt x="59473" y="281497"/>
                </a:lnTo>
                <a:lnTo>
                  <a:pt x="50126" y="279219"/>
                </a:lnTo>
                <a:lnTo>
                  <a:pt x="42942" y="276748"/>
                </a:lnTo>
                <a:lnTo>
                  <a:pt x="37201" y="274147"/>
                </a:lnTo>
                <a:lnTo>
                  <a:pt x="31468" y="272414"/>
                </a:lnTo>
                <a:lnTo>
                  <a:pt x="25742" y="271259"/>
                </a:lnTo>
                <a:lnTo>
                  <a:pt x="20019" y="270489"/>
                </a:lnTo>
                <a:lnTo>
                  <a:pt x="16203" y="269022"/>
                </a:lnTo>
                <a:lnTo>
                  <a:pt x="13660" y="267092"/>
                </a:lnTo>
                <a:lnTo>
                  <a:pt x="11964" y="264853"/>
                </a:lnTo>
                <a:lnTo>
                  <a:pt x="9881" y="263361"/>
                </a:lnTo>
                <a:lnTo>
                  <a:pt x="5027" y="261702"/>
                </a:lnTo>
                <a:lnTo>
                  <a:pt x="3351" y="259355"/>
                </a:lnTo>
                <a:lnTo>
                  <a:pt x="1490" y="251666"/>
                </a:lnTo>
                <a:lnTo>
                  <a:pt x="662" y="244440"/>
                </a:lnTo>
                <a:lnTo>
                  <a:pt x="0" y="2346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3"/>
          <p:cNvSpPr/>
          <p:nvPr/>
        </p:nvSpPr>
        <p:spPr>
          <a:xfrm>
            <a:off x="1811654" y="4457700"/>
            <a:ext cx="205741" cy="51436"/>
          </a:xfrm>
          <a:custGeom>
            <a:avLst/>
            <a:gdLst/>
            <a:ahLst/>
            <a:cxnLst/>
            <a:rect l="0" t="0" r="0" b="0"/>
            <a:pathLst>
              <a:path w="205741" h="51436">
                <a:moveTo>
                  <a:pt x="0" y="51435"/>
                </a:moveTo>
                <a:lnTo>
                  <a:pt x="19313" y="32122"/>
                </a:lnTo>
                <a:lnTo>
                  <a:pt x="23353" y="29034"/>
                </a:lnTo>
                <a:lnTo>
                  <a:pt x="27951" y="26024"/>
                </a:lnTo>
                <a:lnTo>
                  <a:pt x="32922" y="23064"/>
                </a:lnTo>
                <a:lnTo>
                  <a:pt x="40046" y="20139"/>
                </a:lnTo>
                <a:lnTo>
                  <a:pt x="48605" y="17236"/>
                </a:lnTo>
                <a:lnTo>
                  <a:pt x="58121" y="14347"/>
                </a:lnTo>
                <a:lnTo>
                  <a:pt x="67322" y="12422"/>
                </a:lnTo>
                <a:lnTo>
                  <a:pt x="76314" y="11139"/>
                </a:lnTo>
                <a:lnTo>
                  <a:pt x="85166" y="10283"/>
                </a:lnTo>
                <a:lnTo>
                  <a:pt x="94878" y="8761"/>
                </a:lnTo>
                <a:lnTo>
                  <a:pt x="105162" y="6792"/>
                </a:lnTo>
                <a:lnTo>
                  <a:pt x="115828" y="4528"/>
                </a:lnTo>
                <a:lnTo>
                  <a:pt x="124844" y="3019"/>
                </a:lnTo>
                <a:lnTo>
                  <a:pt x="132759" y="2013"/>
                </a:lnTo>
                <a:lnTo>
                  <a:pt x="139941" y="1342"/>
                </a:lnTo>
                <a:lnTo>
                  <a:pt x="148539" y="894"/>
                </a:lnTo>
                <a:lnTo>
                  <a:pt x="158081" y="59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4"/>
          <p:cNvSpPr/>
          <p:nvPr/>
        </p:nvSpPr>
        <p:spPr>
          <a:xfrm>
            <a:off x="1803082" y="459486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18203" y="21167"/>
                </a:lnTo>
                <a:lnTo>
                  <a:pt x="25470" y="19826"/>
                </a:lnTo>
                <a:lnTo>
                  <a:pt x="32220" y="18932"/>
                </a:lnTo>
                <a:lnTo>
                  <a:pt x="38625" y="18336"/>
                </a:lnTo>
                <a:lnTo>
                  <a:pt x="45753" y="17939"/>
                </a:lnTo>
                <a:lnTo>
                  <a:pt x="61292" y="17498"/>
                </a:lnTo>
                <a:lnTo>
                  <a:pt x="69437" y="16428"/>
                </a:lnTo>
                <a:lnTo>
                  <a:pt x="77723" y="14762"/>
                </a:lnTo>
                <a:lnTo>
                  <a:pt x="86105" y="12698"/>
                </a:lnTo>
                <a:lnTo>
                  <a:pt x="94551" y="11323"/>
                </a:lnTo>
                <a:lnTo>
                  <a:pt x="103039" y="10406"/>
                </a:lnTo>
                <a:lnTo>
                  <a:pt x="111555" y="9795"/>
                </a:lnTo>
                <a:lnTo>
                  <a:pt x="141338" y="657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5"/>
          <p:cNvSpPr/>
          <p:nvPr/>
        </p:nvSpPr>
        <p:spPr>
          <a:xfrm>
            <a:off x="2091015" y="4423551"/>
            <a:ext cx="252136" cy="291325"/>
          </a:xfrm>
          <a:custGeom>
            <a:avLst/>
            <a:gdLst/>
            <a:ahLst/>
            <a:cxnLst/>
            <a:rect l="0" t="0" r="0" b="0"/>
            <a:pathLst>
              <a:path w="252136" h="291325">
                <a:moveTo>
                  <a:pt x="37822" y="34149"/>
                </a:moveTo>
                <a:lnTo>
                  <a:pt x="37822" y="25047"/>
                </a:lnTo>
                <a:lnTo>
                  <a:pt x="38774" y="22365"/>
                </a:lnTo>
                <a:lnTo>
                  <a:pt x="40362" y="20578"/>
                </a:lnTo>
                <a:lnTo>
                  <a:pt x="45618" y="17640"/>
                </a:lnTo>
                <a:lnTo>
                  <a:pt x="54305" y="13159"/>
                </a:lnTo>
                <a:lnTo>
                  <a:pt x="61975" y="7993"/>
                </a:lnTo>
                <a:lnTo>
                  <a:pt x="65354" y="5281"/>
                </a:lnTo>
                <a:lnTo>
                  <a:pt x="70464" y="3474"/>
                </a:lnTo>
                <a:lnTo>
                  <a:pt x="76729" y="2269"/>
                </a:lnTo>
                <a:lnTo>
                  <a:pt x="83762" y="1465"/>
                </a:lnTo>
                <a:lnTo>
                  <a:pt x="92261" y="930"/>
                </a:lnTo>
                <a:lnTo>
                  <a:pt x="111865" y="335"/>
                </a:lnTo>
                <a:lnTo>
                  <a:pt x="135220" y="0"/>
                </a:lnTo>
                <a:lnTo>
                  <a:pt x="143711" y="905"/>
                </a:lnTo>
                <a:lnTo>
                  <a:pt x="153182" y="2461"/>
                </a:lnTo>
                <a:lnTo>
                  <a:pt x="163306" y="4451"/>
                </a:lnTo>
                <a:lnTo>
                  <a:pt x="171008" y="5778"/>
                </a:lnTo>
                <a:lnTo>
                  <a:pt x="177095" y="6662"/>
                </a:lnTo>
                <a:lnTo>
                  <a:pt x="182106" y="7252"/>
                </a:lnTo>
                <a:lnTo>
                  <a:pt x="187351" y="8597"/>
                </a:lnTo>
                <a:lnTo>
                  <a:pt x="192753" y="10447"/>
                </a:lnTo>
                <a:lnTo>
                  <a:pt x="198259" y="12633"/>
                </a:lnTo>
                <a:lnTo>
                  <a:pt x="201930" y="15042"/>
                </a:lnTo>
                <a:lnTo>
                  <a:pt x="204377" y="17601"/>
                </a:lnTo>
                <a:lnTo>
                  <a:pt x="206009" y="20259"/>
                </a:lnTo>
                <a:lnTo>
                  <a:pt x="206144" y="23937"/>
                </a:lnTo>
                <a:lnTo>
                  <a:pt x="205282" y="28293"/>
                </a:lnTo>
                <a:lnTo>
                  <a:pt x="203754" y="33103"/>
                </a:lnTo>
                <a:lnTo>
                  <a:pt x="201784" y="38213"/>
                </a:lnTo>
                <a:lnTo>
                  <a:pt x="199517" y="43526"/>
                </a:lnTo>
                <a:lnTo>
                  <a:pt x="197054" y="48973"/>
                </a:lnTo>
                <a:lnTo>
                  <a:pt x="191777" y="57565"/>
                </a:lnTo>
                <a:lnTo>
                  <a:pt x="185304" y="65511"/>
                </a:lnTo>
                <a:lnTo>
                  <a:pt x="180911" y="70297"/>
                </a:lnTo>
                <a:lnTo>
                  <a:pt x="176077" y="75392"/>
                </a:lnTo>
                <a:lnTo>
                  <a:pt x="168092" y="81647"/>
                </a:lnTo>
                <a:lnTo>
                  <a:pt x="158006" y="88674"/>
                </a:lnTo>
                <a:lnTo>
                  <a:pt x="146520" y="96216"/>
                </a:lnTo>
                <a:lnTo>
                  <a:pt x="134100" y="105055"/>
                </a:lnTo>
                <a:lnTo>
                  <a:pt x="107600" y="125035"/>
                </a:lnTo>
                <a:lnTo>
                  <a:pt x="95770" y="132840"/>
                </a:lnTo>
                <a:lnTo>
                  <a:pt x="85027" y="138995"/>
                </a:lnTo>
                <a:lnTo>
                  <a:pt x="51803" y="155718"/>
                </a:lnTo>
                <a:lnTo>
                  <a:pt x="46190" y="159963"/>
                </a:lnTo>
                <a:lnTo>
                  <a:pt x="41496" y="164697"/>
                </a:lnTo>
                <a:lnTo>
                  <a:pt x="37414" y="169758"/>
                </a:lnTo>
                <a:lnTo>
                  <a:pt x="32787" y="174085"/>
                </a:lnTo>
                <a:lnTo>
                  <a:pt x="27798" y="177922"/>
                </a:lnTo>
                <a:lnTo>
                  <a:pt x="22567" y="181433"/>
                </a:lnTo>
                <a:lnTo>
                  <a:pt x="18127" y="186631"/>
                </a:lnTo>
                <a:lnTo>
                  <a:pt x="14214" y="192953"/>
                </a:lnTo>
                <a:lnTo>
                  <a:pt x="1091" y="219081"/>
                </a:lnTo>
                <a:lnTo>
                  <a:pt x="0" y="224112"/>
                </a:lnTo>
                <a:lnTo>
                  <a:pt x="225" y="228418"/>
                </a:lnTo>
                <a:lnTo>
                  <a:pt x="1327" y="232242"/>
                </a:lnTo>
                <a:lnTo>
                  <a:pt x="5092" y="239030"/>
                </a:lnTo>
                <a:lnTo>
                  <a:pt x="7429" y="242173"/>
                </a:lnTo>
                <a:lnTo>
                  <a:pt x="15107" y="248207"/>
                </a:lnTo>
                <a:lnTo>
                  <a:pt x="19821" y="251149"/>
                </a:lnTo>
                <a:lnTo>
                  <a:pt x="27599" y="254418"/>
                </a:lnTo>
                <a:lnTo>
                  <a:pt x="35184" y="256824"/>
                </a:lnTo>
                <a:lnTo>
                  <a:pt x="39873" y="258799"/>
                </a:lnTo>
                <a:lnTo>
                  <a:pt x="44904" y="261068"/>
                </a:lnTo>
                <a:lnTo>
                  <a:pt x="51116" y="263533"/>
                </a:lnTo>
                <a:lnTo>
                  <a:pt x="65638" y="268812"/>
                </a:lnTo>
                <a:lnTo>
                  <a:pt x="72558" y="271553"/>
                </a:lnTo>
                <a:lnTo>
                  <a:pt x="79077" y="274333"/>
                </a:lnTo>
                <a:lnTo>
                  <a:pt x="85328" y="277139"/>
                </a:lnTo>
                <a:lnTo>
                  <a:pt x="92353" y="279010"/>
                </a:lnTo>
                <a:lnTo>
                  <a:pt x="99893" y="280257"/>
                </a:lnTo>
                <a:lnTo>
                  <a:pt x="107778" y="281088"/>
                </a:lnTo>
                <a:lnTo>
                  <a:pt x="115892" y="282595"/>
                </a:lnTo>
                <a:lnTo>
                  <a:pt x="124159" y="284552"/>
                </a:lnTo>
                <a:lnTo>
                  <a:pt x="132527" y="286809"/>
                </a:lnTo>
                <a:lnTo>
                  <a:pt x="140964" y="288314"/>
                </a:lnTo>
                <a:lnTo>
                  <a:pt x="149446" y="289317"/>
                </a:lnTo>
                <a:lnTo>
                  <a:pt x="157958" y="289986"/>
                </a:lnTo>
                <a:lnTo>
                  <a:pt x="165537" y="290432"/>
                </a:lnTo>
                <a:lnTo>
                  <a:pt x="172496" y="290729"/>
                </a:lnTo>
                <a:lnTo>
                  <a:pt x="252135" y="2913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6"/>
          <p:cNvSpPr/>
          <p:nvPr/>
        </p:nvSpPr>
        <p:spPr>
          <a:xfrm>
            <a:off x="2362472" y="4457700"/>
            <a:ext cx="160701" cy="257176"/>
          </a:xfrm>
          <a:custGeom>
            <a:avLst/>
            <a:gdLst/>
            <a:ahLst/>
            <a:cxnLst/>
            <a:rect l="0" t="0" r="0" b="0"/>
            <a:pathLst>
              <a:path w="160701" h="257176">
                <a:moveTo>
                  <a:pt x="160700" y="0"/>
                </a:moveTo>
                <a:lnTo>
                  <a:pt x="156149" y="0"/>
                </a:lnTo>
                <a:lnTo>
                  <a:pt x="152904" y="953"/>
                </a:lnTo>
                <a:lnTo>
                  <a:pt x="148835" y="2540"/>
                </a:lnTo>
                <a:lnTo>
                  <a:pt x="144217" y="4551"/>
                </a:lnTo>
                <a:lnTo>
                  <a:pt x="139234" y="7796"/>
                </a:lnTo>
                <a:lnTo>
                  <a:pt x="134007" y="11865"/>
                </a:lnTo>
                <a:lnTo>
                  <a:pt x="128617" y="16482"/>
                </a:lnTo>
                <a:lnTo>
                  <a:pt x="124071" y="20513"/>
                </a:lnTo>
                <a:lnTo>
                  <a:pt x="116481" y="27532"/>
                </a:lnTo>
                <a:lnTo>
                  <a:pt x="99772" y="41446"/>
                </a:lnTo>
                <a:lnTo>
                  <a:pt x="88649" y="50491"/>
                </a:lnTo>
                <a:lnTo>
                  <a:pt x="77423" y="60330"/>
                </a:lnTo>
                <a:lnTo>
                  <a:pt x="66130" y="70700"/>
                </a:lnTo>
                <a:lnTo>
                  <a:pt x="34281" y="101066"/>
                </a:lnTo>
                <a:lnTo>
                  <a:pt x="28796" y="108335"/>
                </a:lnTo>
                <a:lnTo>
                  <a:pt x="23234" y="116990"/>
                </a:lnTo>
                <a:lnTo>
                  <a:pt x="17621" y="126571"/>
                </a:lnTo>
                <a:lnTo>
                  <a:pt x="12926" y="136768"/>
                </a:lnTo>
                <a:lnTo>
                  <a:pt x="8844" y="147376"/>
                </a:lnTo>
                <a:lnTo>
                  <a:pt x="5170" y="158258"/>
                </a:lnTo>
                <a:lnTo>
                  <a:pt x="2721" y="166465"/>
                </a:lnTo>
                <a:lnTo>
                  <a:pt x="1088" y="172889"/>
                </a:lnTo>
                <a:lnTo>
                  <a:pt x="0" y="178124"/>
                </a:lnTo>
                <a:lnTo>
                  <a:pt x="226" y="183519"/>
                </a:lnTo>
                <a:lnTo>
                  <a:pt x="1330" y="189021"/>
                </a:lnTo>
                <a:lnTo>
                  <a:pt x="3018" y="194594"/>
                </a:lnTo>
                <a:lnTo>
                  <a:pt x="6049" y="199261"/>
                </a:lnTo>
                <a:lnTo>
                  <a:pt x="9974" y="203326"/>
                </a:lnTo>
                <a:lnTo>
                  <a:pt x="14496" y="206988"/>
                </a:lnTo>
                <a:lnTo>
                  <a:pt x="18463" y="210382"/>
                </a:lnTo>
                <a:lnTo>
                  <a:pt x="22060" y="213597"/>
                </a:lnTo>
                <a:lnTo>
                  <a:pt x="25411" y="216693"/>
                </a:lnTo>
                <a:lnTo>
                  <a:pt x="29550" y="219709"/>
                </a:lnTo>
                <a:lnTo>
                  <a:pt x="34214" y="222673"/>
                </a:lnTo>
                <a:lnTo>
                  <a:pt x="39229" y="225600"/>
                </a:lnTo>
                <a:lnTo>
                  <a:pt x="44477" y="228506"/>
                </a:lnTo>
                <a:lnTo>
                  <a:pt x="55387" y="234272"/>
                </a:lnTo>
                <a:lnTo>
                  <a:pt x="72241" y="242875"/>
                </a:lnTo>
                <a:lnTo>
                  <a:pt x="78867" y="245736"/>
                </a:lnTo>
                <a:lnTo>
                  <a:pt x="86142" y="248597"/>
                </a:lnTo>
                <a:lnTo>
                  <a:pt x="93850" y="251456"/>
                </a:lnTo>
                <a:lnTo>
                  <a:pt x="100893" y="253362"/>
                </a:lnTo>
                <a:lnTo>
                  <a:pt x="107494" y="254633"/>
                </a:lnTo>
                <a:lnTo>
                  <a:pt x="113799" y="255480"/>
                </a:lnTo>
                <a:lnTo>
                  <a:pt x="119908" y="256045"/>
                </a:lnTo>
                <a:lnTo>
                  <a:pt x="125885" y="256422"/>
                </a:lnTo>
                <a:lnTo>
                  <a:pt x="136654" y="256840"/>
                </a:lnTo>
                <a:lnTo>
                  <a:pt x="15212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7"/>
          <p:cNvSpPr/>
          <p:nvPr/>
        </p:nvSpPr>
        <p:spPr>
          <a:xfrm>
            <a:off x="2578084" y="4534852"/>
            <a:ext cx="218779" cy="179654"/>
          </a:xfrm>
          <a:custGeom>
            <a:avLst/>
            <a:gdLst/>
            <a:ahLst/>
            <a:cxnLst/>
            <a:rect l="0" t="0" r="0" b="0"/>
            <a:pathLst>
              <a:path w="218779" h="179654">
                <a:moveTo>
                  <a:pt x="99393" y="0"/>
                </a:moveTo>
                <a:lnTo>
                  <a:pt x="92012" y="0"/>
                </a:lnTo>
                <a:lnTo>
                  <a:pt x="86623" y="4551"/>
                </a:lnTo>
                <a:lnTo>
                  <a:pt x="84212" y="7797"/>
                </a:lnTo>
                <a:lnTo>
                  <a:pt x="81652" y="11865"/>
                </a:lnTo>
                <a:lnTo>
                  <a:pt x="78993" y="16483"/>
                </a:lnTo>
                <a:lnTo>
                  <a:pt x="75316" y="20514"/>
                </a:lnTo>
                <a:lnTo>
                  <a:pt x="70959" y="24153"/>
                </a:lnTo>
                <a:lnTo>
                  <a:pt x="66150" y="27532"/>
                </a:lnTo>
                <a:lnTo>
                  <a:pt x="60086" y="33595"/>
                </a:lnTo>
                <a:lnTo>
                  <a:pt x="53186" y="41447"/>
                </a:lnTo>
                <a:lnTo>
                  <a:pt x="45728" y="50491"/>
                </a:lnTo>
                <a:lnTo>
                  <a:pt x="38851" y="60331"/>
                </a:lnTo>
                <a:lnTo>
                  <a:pt x="32362" y="70701"/>
                </a:lnTo>
                <a:lnTo>
                  <a:pt x="26131" y="81423"/>
                </a:lnTo>
                <a:lnTo>
                  <a:pt x="14127" y="103498"/>
                </a:lnTo>
                <a:lnTo>
                  <a:pt x="8259" y="114719"/>
                </a:lnTo>
                <a:lnTo>
                  <a:pt x="4347" y="123152"/>
                </a:lnTo>
                <a:lnTo>
                  <a:pt x="1739" y="129726"/>
                </a:lnTo>
                <a:lnTo>
                  <a:pt x="0" y="135061"/>
                </a:lnTo>
                <a:lnTo>
                  <a:pt x="746" y="140524"/>
                </a:lnTo>
                <a:lnTo>
                  <a:pt x="3148" y="146070"/>
                </a:lnTo>
                <a:lnTo>
                  <a:pt x="6655" y="151672"/>
                </a:lnTo>
                <a:lnTo>
                  <a:pt x="9945" y="156360"/>
                </a:lnTo>
                <a:lnTo>
                  <a:pt x="13091" y="160438"/>
                </a:lnTo>
                <a:lnTo>
                  <a:pt x="16141" y="164109"/>
                </a:lnTo>
                <a:lnTo>
                  <a:pt x="19127" y="166556"/>
                </a:lnTo>
                <a:lnTo>
                  <a:pt x="22070" y="168187"/>
                </a:lnTo>
                <a:lnTo>
                  <a:pt x="24984" y="169275"/>
                </a:lnTo>
                <a:lnTo>
                  <a:pt x="28832" y="170000"/>
                </a:lnTo>
                <a:lnTo>
                  <a:pt x="33302" y="170483"/>
                </a:lnTo>
                <a:lnTo>
                  <a:pt x="38188" y="170806"/>
                </a:lnTo>
                <a:lnTo>
                  <a:pt x="43349" y="171973"/>
                </a:lnTo>
                <a:lnTo>
                  <a:pt x="48696" y="173704"/>
                </a:lnTo>
                <a:lnTo>
                  <a:pt x="54165" y="175810"/>
                </a:lnTo>
                <a:lnTo>
                  <a:pt x="60668" y="177214"/>
                </a:lnTo>
                <a:lnTo>
                  <a:pt x="67862" y="178151"/>
                </a:lnTo>
                <a:lnTo>
                  <a:pt x="75515" y="178774"/>
                </a:lnTo>
                <a:lnTo>
                  <a:pt x="83474" y="179191"/>
                </a:lnTo>
                <a:lnTo>
                  <a:pt x="99938" y="179653"/>
                </a:lnTo>
                <a:lnTo>
                  <a:pt x="108329" y="178823"/>
                </a:lnTo>
                <a:lnTo>
                  <a:pt x="116780" y="177318"/>
                </a:lnTo>
                <a:lnTo>
                  <a:pt x="125272" y="175362"/>
                </a:lnTo>
                <a:lnTo>
                  <a:pt x="132838" y="174059"/>
                </a:lnTo>
                <a:lnTo>
                  <a:pt x="139787" y="173189"/>
                </a:lnTo>
                <a:lnTo>
                  <a:pt x="146325" y="172609"/>
                </a:lnTo>
                <a:lnTo>
                  <a:pt x="153541" y="170318"/>
                </a:lnTo>
                <a:lnTo>
                  <a:pt x="161209" y="166885"/>
                </a:lnTo>
                <a:lnTo>
                  <a:pt x="169179" y="162692"/>
                </a:lnTo>
                <a:lnTo>
                  <a:pt x="175444" y="158944"/>
                </a:lnTo>
                <a:lnTo>
                  <a:pt x="180574" y="155493"/>
                </a:lnTo>
                <a:lnTo>
                  <a:pt x="184946" y="152239"/>
                </a:lnTo>
                <a:lnTo>
                  <a:pt x="189766" y="148166"/>
                </a:lnTo>
                <a:lnTo>
                  <a:pt x="194884" y="143544"/>
                </a:lnTo>
                <a:lnTo>
                  <a:pt x="208649" y="130479"/>
                </a:lnTo>
                <a:lnTo>
                  <a:pt x="212235" y="126991"/>
                </a:lnTo>
                <a:lnTo>
                  <a:pt x="214626" y="122761"/>
                </a:lnTo>
                <a:lnTo>
                  <a:pt x="216220" y="118036"/>
                </a:lnTo>
                <a:lnTo>
                  <a:pt x="217283" y="112980"/>
                </a:lnTo>
                <a:lnTo>
                  <a:pt x="217991" y="107705"/>
                </a:lnTo>
                <a:lnTo>
                  <a:pt x="218464" y="102283"/>
                </a:lnTo>
                <a:lnTo>
                  <a:pt x="218778" y="96764"/>
                </a:lnTo>
                <a:lnTo>
                  <a:pt x="218036" y="92132"/>
                </a:lnTo>
                <a:lnTo>
                  <a:pt x="216588" y="88092"/>
                </a:lnTo>
                <a:lnTo>
                  <a:pt x="214671" y="84445"/>
                </a:lnTo>
                <a:lnTo>
                  <a:pt x="211487" y="80109"/>
                </a:lnTo>
                <a:lnTo>
                  <a:pt x="207460" y="75314"/>
                </a:lnTo>
                <a:lnTo>
                  <a:pt x="202870" y="70211"/>
                </a:lnTo>
                <a:lnTo>
                  <a:pt x="192690" y="59463"/>
                </a:lnTo>
                <a:lnTo>
                  <a:pt x="187309" y="53929"/>
                </a:lnTo>
                <a:lnTo>
                  <a:pt x="181816" y="49288"/>
                </a:lnTo>
                <a:lnTo>
                  <a:pt x="176249" y="45241"/>
                </a:lnTo>
                <a:lnTo>
                  <a:pt x="170633" y="41591"/>
                </a:lnTo>
                <a:lnTo>
                  <a:pt x="164984" y="38205"/>
                </a:lnTo>
                <a:lnTo>
                  <a:pt x="159313" y="34995"/>
                </a:lnTo>
                <a:lnTo>
                  <a:pt x="153627" y="31902"/>
                </a:lnTo>
                <a:lnTo>
                  <a:pt x="146979" y="28888"/>
                </a:lnTo>
                <a:lnTo>
                  <a:pt x="139690" y="25926"/>
                </a:lnTo>
                <a:lnTo>
                  <a:pt x="131972" y="23000"/>
                </a:lnTo>
                <a:lnTo>
                  <a:pt x="124923" y="21048"/>
                </a:lnTo>
                <a:lnTo>
                  <a:pt x="118318" y="19747"/>
                </a:lnTo>
                <a:lnTo>
                  <a:pt x="112009" y="18880"/>
                </a:lnTo>
                <a:lnTo>
                  <a:pt x="103994" y="18301"/>
                </a:lnTo>
                <a:lnTo>
                  <a:pt x="94840" y="17916"/>
                </a:lnTo>
                <a:lnTo>
                  <a:pt x="68834" y="17374"/>
                </a:lnTo>
                <a:lnTo>
                  <a:pt x="22241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8"/>
          <p:cNvSpPr/>
          <p:nvPr/>
        </p:nvSpPr>
        <p:spPr>
          <a:xfrm>
            <a:off x="2771775" y="4442938"/>
            <a:ext cx="221913" cy="331945"/>
          </a:xfrm>
          <a:custGeom>
            <a:avLst/>
            <a:gdLst/>
            <a:ahLst/>
            <a:cxnLst/>
            <a:rect l="0" t="0" r="0" b="0"/>
            <a:pathLst>
              <a:path w="221913" h="331945">
                <a:moveTo>
                  <a:pt x="0" y="14762"/>
                </a:moveTo>
                <a:lnTo>
                  <a:pt x="13652" y="5660"/>
                </a:lnTo>
                <a:lnTo>
                  <a:pt x="19579" y="2978"/>
                </a:lnTo>
                <a:lnTo>
                  <a:pt x="25435" y="1191"/>
                </a:lnTo>
                <a:lnTo>
                  <a:pt x="31244" y="0"/>
                </a:lnTo>
                <a:lnTo>
                  <a:pt x="37974" y="158"/>
                </a:lnTo>
                <a:lnTo>
                  <a:pt x="45318" y="1216"/>
                </a:lnTo>
                <a:lnTo>
                  <a:pt x="53072" y="2873"/>
                </a:lnTo>
                <a:lnTo>
                  <a:pt x="60146" y="3979"/>
                </a:lnTo>
                <a:lnTo>
                  <a:pt x="66767" y="4716"/>
                </a:lnTo>
                <a:lnTo>
                  <a:pt x="73086" y="5207"/>
                </a:lnTo>
                <a:lnTo>
                  <a:pt x="80157" y="6487"/>
                </a:lnTo>
                <a:lnTo>
                  <a:pt x="87728" y="8293"/>
                </a:lnTo>
                <a:lnTo>
                  <a:pt x="95632" y="10449"/>
                </a:lnTo>
                <a:lnTo>
                  <a:pt x="102807" y="12839"/>
                </a:lnTo>
                <a:lnTo>
                  <a:pt x="109496" y="15385"/>
                </a:lnTo>
                <a:lnTo>
                  <a:pt x="115859" y="18034"/>
                </a:lnTo>
                <a:lnTo>
                  <a:pt x="122007" y="20753"/>
                </a:lnTo>
                <a:lnTo>
                  <a:pt x="133917" y="26315"/>
                </a:lnTo>
                <a:lnTo>
                  <a:pt x="139761" y="30084"/>
                </a:lnTo>
                <a:lnTo>
                  <a:pt x="145561" y="34501"/>
                </a:lnTo>
                <a:lnTo>
                  <a:pt x="151333" y="39351"/>
                </a:lnTo>
                <a:lnTo>
                  <a:pt x="157086" y="43537"/>
                </a:lnTo>
                <a:lnTo>
                  <a:pt x="162826" y="47280"/>
                </a:lnTo>
                <a:lnTo>
                  <a:pt x="168558" y="50729"/>
                </a:lnTo>
                <a:lnTo>
                  <a:pt x="173332" y="55884"/>
                </a:lnTo>
                <a:lnTo>
                  <a:pt x="177467" y="62179"/>
                </a:lnTo>
                <a:lnTo>
                  <a:pt x="181176" y="69233"/>
                </a:lnTo>
                <a:lnTo>
                  <a:pt x="185554" y="74888"/>
                </a:lnTo>
                <a:lnTo>
                  <a:pt x="190378" y="79611"/>
                </a:lnTo>
                <a:lnTo>
                  <a:pt x="195498" y="83712"/>
                </a:lnTo>
                <a:lnTo>
                  <a:pt x="200817" y="91209"/>
                </a:lnTo>
                <a:lnTo>
                  <a:pt x="206268" y="100969"/>
                </a:lnTo>
                <a:lnTo>
                  <a:pt x="211807" y="112238"/>
                </a:lnTo>
                <a:lnTo>
                  <a:pt x="215499" y="124514"/>
                </a:lnTo>
                <a:lnTo>
                  <a:pt x="217961" y="137460"/>
                </a:lnTo>
                <a:lnTo>
                  <a:pt x="219602" y="150853"/>
                </a:lnTo>
                <a:lnTo>
                  <a:pt x="220696" y="161687"/>
                </a:lnTo>
                <a:lnTo>
                  <a:pt x="221426" y="170814"/>
                </a:lnTo>
                <a:lnTo>
                  <a:pt x="221912" y="178804"/>
                </a:lnTo>
                <a:lnTo>
                  <a:pt x="221284" y="186036"/>
                </a:lnTo>
                <a:lnTo>
                  <a:pt x="219912" y="192762"/>
                </a:lnTo>
                <a:lnTo>
                  <a:pt x="218045" y="199151"/>
                </a:lnTo>
                <a:lnTo>
                  <a:pt x="214896" y="207221"/>
                </a:lnTo>
                <a:lnTo>
                  <a:pt x="210891" y="216410"/>
                </a:lnTo>
                <a:lnTo>
                  <a:pt x="206317" y="226346"/>
                </a:lnTo>
                <a:lnTo>
                  <a:pt x="200409" y="235828"/>
                </a:lnTo>
                <a:lnTo>
                  <a:pt x="193613" y="245007"/>
                </a:lnTo>
                <a:lnTo>
                  <a:pt x="186226" y="253983"/>
                </a:lnTo>
                <a:lnTo>
                  <a:pt x="177490" y="261873"/>
                </a:lnTo>
                <a:lnTo>
                  <a:pt x="167857" y="269037"/>
                </a:lnTo>
                <a:lnTo>
                  <a:pt x="157624" y="275719"/>
                </a:lnTo>
                <a:lnTo>
                  <a:pt x="147945" y="283030"/>
                </a:lnTo>
                <a:lnTo>
                  <a:pt x="138635" y="290763"/>
                </a:lnTo>
                <a:lnTo>
                  <a:pt x="129571" y="298775"/>
                </a:lnTo>
                <a:lnTo>
                  <a:pt x="121623" y="304116"/>
                </a:lnTo>
                <a:lnTo>
                  <a:pt x="114419" y="307677"/>
                </a:lnTo>
                <a:lnTo>
                  <a:pt x="107712" y="310051"/>
                </a:lnTo>
                <a:lnTo>
                  <a:pt x="102288" y="312586"/>
                </a:lnTo>
                <a:lnTo>
                  <a:pt x="97719" y="315229"/>
                </a:lnTo>
                <a:lnTo>
                  <a:pt x="93721" y="317943"/>
                </a:lnTo>
                <a:lnTo>
                  <a:pt x="90103" y="320705"/>
                </a:lnTo>
                <a:lnTo>
                  <a:pt x="86738" y="323499"/>
                </a:lnTo>
                <a:lnTo>
                  <a:pt x="68579" y="3319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49"/>
          <p:cNvSpPr/>
          <p:nvPr/>
        </p:nvSpPr>
        <p:spPr>
          <a:xfrm>
            <a:off x="3063239" y="4577715"/>
            <a:ext cx="240032" cy="34290"/>
          </a:xfrm>
          <a:custGeom>
            <a:avLst/>
            <a:gdLst/>
            <a:ahLst/>
            <a:cxnLst/>
            <a:rect l="0" t="0" r="0" b="0"/>
            <a:pathLst>
              <a:path w="240032" h="34290">
                <a:moveTo>
                  <a:pt x="0" y="34289"/>
                </a:moveTo>
                <a:lnTo>
                  <a:pt x="9102" y="25188"/>
                </a:lnTo>
                <a:lnTo>
                  <a:pt x="13688" y="22506"/>
                </a:lnTo>
                <a:lnTo>
                  <a:pt x="18651" y="20719"/>
                </a:lnTo>
                <a:lnTo>
                  <a:pt x="23864" y="19528"/>
                </a:lnTo>
                <a:lnTo>
                  <a:pt x="29244" y="18734"/>
                </a:lnTo>
                <a:lnTo>
                  <a:pt x="34737" y="18204"/>
                </a:lnTo>
                <a:lnTo>
                  <a:pt x="40303" y="17851"/>
                </a:lnTo>
                <a:lnTo>
                  <a:pt x="89094" y="17354"/>
                </a:lnTo>
                <a:lnTo>
                  <a:pt x="130539" y="17207"/>
                </a:lnTo>
                <a:lnTo>
                  <a:pt x="140366" y="16234"/>
                </a:lnTo>
                <a:lnTo>
                  <a:pt x="148823" y="14632"/>
                </a:lnTo>
                <a:lnTo>
                  <a:pt x="156365" y="12612"/>
                </a:lnTo>
                <a:lnTo>
                  <a:pt x="165204" y="11266"/>
                </a:lnTo>
                <a:lnTo>
                  <a:pt x="174906" y="10368"/>
                </a:lnTo>
                <a:lnTo>
                  <a:pt x="193941" y="9370"/>
                </a:lnTo>
                <a:lnTo>
                  <a:pt x="208751" y="8927"/>
                </a:lnTo>
                <a:lnTo>
                  <a:pt x="215368" y="7856"/>
                </a:lnTo>
                <a:lnTo>
                  <a:pt x="221684" y="6190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50"/>
          <p:cNvSpPr/>
          <p:nvPr/>
        </p:nvSpPr>
        <p:spPr>
          <a:xfrm>
            <a:off x="3149069" y="4517707"/>
            <a:ext cx="25614" cy="231459"/>
          </a:xfrm>
          <a:custGeom>
            <a:avLst/>
            <a:gdLst/>
            <a:ahLst/>
            <a:cxnLst/>
            <a:rect l="0" t="0" r="0" b="0"/>
            <a:pathLst>
              <a:path w="25614" h="231459">
                <a:moveTo>
                  <a:pt x="8468" y="0"/>
                </a:moveTo>
                <a:lnTo>
                  <a:pt x="8468" y="28371"/>
                </a:lnTo>
                <a:lnTo>
                  <a:pt x="7515" y="33201"/>
                </a:lnTo>
                <a:lnTo>
                  <a:pt x="5928" y="39279"/>
                </a:lnTo>
                <a:lnTo>
                  <a:pt x="3917" y="46189"/>
                </a:lnTo>
                <a:lnTo>
                  <a:pt x="2577" y="51747"/>
                </a:lnTo>
                <a:lnTo>
                  <a:pt x="1683" y="56406"/>
                </a:lnTo>
                <a:lnTo>
                  <a:pt x="1087" y="60464"/>
                </a:lnTo>
                <a:lnTo>
                  <a:pt x="690" y="73647"/>
                </a:lnTo>
                <a:lnTo>
                  <a:pt x="0" y="162710"/>
                </a:lnTo>
                <a:lnTo>
                  <a:pt x="918" y="174196"/>
                </a:lnTo>
                <a:lnTo>
                  <a:pt x="2482" y="184711"/>
                </a:lnTo>
                <a:lnTo>
                  <a:pt x="4478" y="194578"/>
                </a:lnTo>
                <a:lnTo>
                  <a:pt x="6760" y="203061"/>
                </a:lnTo>
                <a:lnTo>
                  <a:pt x="9234" y="210622"/>
                </a:lnTo>
                <a:lnTo>
                  <a:pt x="11836" y="217567"/>
                </a:lnTo>
                <a:lnTo>
                  <a:pt x="14524" y="222197"/>
                </a:lnTo>
                <a:lnTo>
                  <a:pt x="17267" y="225284"/>
                </a:lnTo>
                <a:lnTo>
                  <a:pt x="25613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51"/>
          <p:cNvSpPr/>
          <p:nvPr/>
        </p:nvSpPr>
        <p:spPr>
          <a:xfrm>
            <a:off x="3332858" y="4449127"/>
            <a:ext cx="38993" cy="317184"/>
          </a:xfrm>
          <a:custGeom>
            <a:avLst/>
            <a:gdLst/>
            <a:ahLst/>
            <a:cxnLst/>
            <a:rect l="0" t="0" r="0" b="0"/>
            <a:pathLst>
              <a:path w="38993" h="317184">
                <a:moveTo>
                  <a:pt x="38992" y="0"/>
                </a:moveTo>
                <a:lnTo>
                  <a:pt x="38992" y="56400"/>
                </a:lnTo>
                <a:lnTo>
                  <a:pt x="38039" y="62365"/>
                </a:lnTo>
                <a:lnTo>
                  <a:pt x="36451" y="68247"/>
                </a:lnTo>
                <a:lnTo>
                  <a:pt x="34441" y="74073"/>
                </a:lnTo>
                <a:lnTo>
                  <a:pt x="33100" y="82719"/>
                </a:lnTo>
                <a:lnTo>
                  <a:pt x="32207" y="93246"/>
                </a:lnTo>
                <a:lnTo>
                  <a:pt x="31611" y="105027"/>
                </a:lnTo>
                <a:lnTo>
                  <a:pt x="30261" y="115738"/>
                </a:lnTo>
                <a:lnTo>
                  <a:pt x="28409" y="125736"/>
                </a:lnTo>
                <a:lnTo>
                  <a:pt x="26221" y="135259"/>
                </a:lnTo>
                <a:lnTo>
                  <a:pt x="24763" y="143513"/>
                </a:lnTo>
                <a:lnTo>
                  <a:pt x="23791" y="150920"/>
                </a:lnTo>
                <a:lnTo>
                  <a:pt x="23143" y="157764"/>
                </a:lnTo>
                <a:lnTo>
                  <a:pt x="22711" y="165183"/>
                </a:lnTo>
                <a:lnTo>
                  <a:pt x="22231" y="181048"/>
                </a:lnTo>
                <a:lnTo>
                  <a:pt x="21960" y="201493"/>
                </a:lnTo>
                <a:lnTo>
                  <a:pt x="20970" y="207671"/>
                </a:lnTo>
                <a:lnTo>
                  <a:pt x="19357" y="213695"/>
                </a:lnTo>
                <a:lnTo>
                  <a:pt x="17329" y="219616"/>
                </a:lnTo>
                <a:lnTo>
                  <a:pt x="15977" y="224516"/>
                </a:lnTo>
                <a:lnTo>
                  <a:pt x="15076" y="228735"/>
                </a:lnTo>
                <a:lnTo>
                  <a:pt x="14075" y="236915"/>
                </a:lnTo>
                <a:lnTo>
                  <a:pt x="13808" y="241764"/>
                </a:lnTo>
                <a:lnTo>
                  <a:pt x="13511" y="251278"/>
                </a:lnTo>
                <a:lnTo>
                  <a:pt x="13379" y="258681"/>
                </a:lnTo>
                <a:lnTo>
                  <a:pt x="12392" y="261989"/>
                </a:lnTo>
                <a:lnTo>
                  <a:pt x="10781" y="265148"/>
                </a:lnTo>
                <a:lnTo>
                  <a:pt x="8754" y="268205"/>
                </a:lnTo>
                <a:lnTo>
                  <a:pt x="7404" y="272148"/>
                </a:lnTo>
                <a:lnTo>
                  <a:pt x="6503" y="276682"/>
                </a:lnTo>
                <a:lnTo>
                  <a:pt x="5902" y="281610"/>
                </a:lnTo>
                <a:lnTo>
                  <a:pt x="4549" y="285847"/>
                </a:lnTo>
                <a:lnTo>
                  <a:pt x="2695" y="289625"/>
                </a:lnTo>
                <a:lnTo>
                  <a:pt x="507" y="293096"/>
                </a:lnTo>
                <a:lnTo>
                  <a:pt x="0" y="296362"/>
                </a:lnTo>
                <a:lnTo>
                  <a:pt x="614" y="299492"/>
                </a:lnTo>
                <a:lnTo>
                  <a:pt x="1977" y="302532"/>
                </a:lnTo>
                <a:lnTo>
                  <a:pt x="2885" y="305511"/>
                </a:lnTo>
                <a:lnTo>
                  <a:pt x="3894" y="311360"/>
                </a:lnTo>
                <a:lnTo>
                  <a:pt x="5116" y="313301"/>
                </a:lnTo>
                <a:lnTo>
                  <a:pt x="6883" y="314595"/>
                </a:lnTo>
                <a:lnTo>
                  <a:pt x="13274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2"/>
          <p:cNvSpPr/>
          <p:nvPr/>
        </p:nvSpPr>
        <p:spPr>
          <a:xfrm>
            <a:off x="3577589" y="4543425"/>
            <a:ext cx="205741" cy="60008"/>
          </a:xfrm>
          <a:custGeom>
            <a:avLst/>
            <a:gdLst/>
            <a:ahLst/>
            <a:cxnLst/>
            <a:rect l="0" t="0" r="0" b="0"/>
            <a:pathLst>
              <a:path w="205741" h="60008">
                <a:moveTo>
                  <a:pt x="0" y="60007"/>
                </a:moveTo>
                <a:lnTo>
                  <a:pt x="9102" y="50906"/>
                </a:lnTo>
                <a:lnTo>
                  <a:pt x="13689" y="48224"/>
                </a:lnTo>
                <a:lnTo>
                  <a:pt x="18651" y="46437"/>
                </a:lnTo>
                <a:lnTo>
                  <a:pt x="23864" y="45245"/>
                </a:lnTo>
                <a:lnTo>
                  <a:pt x="34007" y="41593"/>
                </a:lnTo>
                <a:lnTo>
                  <a:pt x="63057" y="29916"/>
                </a:lnTo>
                <a:lnTo>
                  <a:pt x="74423" y="25658"/>
                </a:lnTo>
                <a:lnTo>
                  <a:pt x="82953" y="22821"/>
                </a:lnTo>
                <a:lnTo>
                  <a:pt x="89592" y="20928"/>
                </a:lnTo>
                <a:lnTo>
                  <a:pt x="135343" y="9164"/>
                </a:lnTo>
                <a:lnTo>
                  <a:pt x="149283" y="6109"/>
                </a:lnTo>
                <a:lnTo>
                  <a:pt x="160483" y="407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3"/>
          <p:cNvSpPr/>
          <p:nvPr/>
        </p:nvSpPr>
        <p:spPr>
          <a:xfrm>
            <a:off x="3569017" y="4680585"/>
            <a:ext cx="282893" cy="17115"/>
          </a:xfrm>
          <a:custGeom>
            <a:avLst/>
            <a:gdLst/>
            <a:ahLst/>
            <a:cxnLst/>
            <a:rect l="0" t="0" r="0" b="0"/>
            <a:pathLst>
              <a:path w="282893" h="17115">
                <a:moveTo>
                  <a:pt x="0" y="8572"/>
                </a:moveTo>
                <a:lnTo>
                  <a:pt x="22754" y="8572"/>
                </a:lnTo>
                <a:lnTo>
                  <a:pt x="33267" y="9525"/>
                </a:lnTo>
                <a:lnTo>
                  <a:pt x="44086" y="11112"/>
                </a:lnTo>
                <a:lnTo>
                  <a:pt x="55108" y="13123"/>
                </a:lnTo>
                <a:lnTo>
                  <a:pt x="66266" y="14464"/>
                </a:lnTo>
                <a:lnTo>
                  <a:pt x="77515" y="15357"/>
                </a:lnTo>
                <a:lnTo>
                  <a:pt x="88824" y="15953"/>
                </a:lnTo>
                <a:lnTo>
                  <a:pt x="109010" y="16615"/>
                </a:lnTo>
                <a:lnTo>
                  <a:pt x="145252" y="17040"/>
                </a:lnTo>
                <a:lnTo>
                  <a:pt x="171308" y="17114"/>
                </a:lnTo>
                <a:lnTo>
                  <a:pt x="178975" y="16171"/>
                </a:lnTo>
                <a:lnTo>
                  <a:pt x="185992" y="14591"/>
                </a:lnTo>
                <a:lnTo>
                  <a:pt x="192575" y="12585"/>
                </a:lnTo>
                <a:lnTo>
                  <a:pt x="201726" y="10294"/>
                </a:lnTo>
                <a:lnTo>
                  <a:pt x="224593" y="5210"/>
                </a:lnTo>
                <a:lnTo>
                  <a:pt x="235454" y="3473"/>
                </a:lnTo>
                <a:lnTo>
                  <a:pt x="245552" y="2315"/>
                </a:lnTo>
                <a:lnTo>
                  <a:pt x="265796" y="685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4"/>
          <p:cNvSpPr/>
          <p:nvPr/>
        </p:nvSpPr>
        <p:spPr>
          <a:xfrm>
            <a:off x="4040504" y="4431982"/>
            <a:ext cx="42759" cy="437198"/>
          </a:xfrm>
          <a:custGeom>
            <a:avLst/>
            <a:gdLst/>
            <a:ahLst/>
            <a:cxnLst/>
            <a:rect l="0" t="0" r="0" b="0"/>
            <a:pathLst>
              <a:path w="42759" h="437198">
                <a:moveTo>
                  <a:pt x="34291" y="0"/>
                </a:moveTo>
                <a:lnTo>
                  <a:pt x="38841" y="13653"/>
                </a:lnTo>
                <a:lnTo>
                  <a:pt x="40182" y="18627"/>
                </a:lnTo>
                <a:lnTo>
                  <a:pt x="41076" y="22895"/>
                </a:lnTo>
                <a:lnTo>
                  <a:pt x="42069" y="35893"/>
                </a:lnTo>
                <a:lnTo>
                  <a:pt x="42706" y="88406"/>
                </a:lnTo>
                <a:lnTo>
                  <a:pt x="42758" y="98942"/>
                </a:lnTo>
                <a:lnTo>
                  <a:pt x="41841" y="115491"/>
                </a:lnTo>
                <a:lnTo>
                  <a:pt x="38281" y="159280"/>
                </a:lnTo>
                <a:lnTo>
                  <a:pt x="33524" y="202871"/>
                </a:lnTo>
                <a:lnTo>
                  <a:pt x="22710" y="285183"/>
                </a:lnTo>
                <a:lnTo>
                  <a:pt x="19902" y="301565"/>
                </a:lnTo>
                <a:lnTo>
                  <a:pt x="17078" y="315344"/>
                </a:lnTo>
                <a:lnTo>
                  <a:pt x="14243" y="327387"/>
                </a:lnTo>
                <a:lnTo>
                  <a:pt x="11401" y="338273"/>
                </a:lnTo>
                <a:lnTo>
                  <a:pt x="8553" y="348388"/>
                </a:lnTo>
                <a:lnTo>
                  <a:pt x="5702" y="357988"/>
                </a:lnTo>
                <a:lnTo>
                  <a:pt x="3802" y="366294"/>
                </a:lnTo>
                <a:lnTo>
                  <a:pt x="2534" y="373736"/>
                </a:lnTo>
                <a:lnTo>
                  <a:pt x="1690" y="380602"/>
                </a:lnTo>
                <a:lnTo>
                  <a:pt x="751" y="393312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5"/>
          <p:cNvSpPr/>
          <p:nvPr/>
        </p:nvSpPr>
        <p:spPr>
          <a:xfrm>
            <a:off x="6758241" y="3660600"/>
            <a:ext cx="143566" cy="171249"/>
          </a:xfrm>
          <a:custGeom>
            <a:avLst/>
            <a:gdLst/>
            <a:ahLst/>
            <a:cxnLst/>
            <a:rect l="0" t="0" r="0" b="0"/>
            <a:pathLst>
              <a:path w="143566" h="171249">
                <a:moveTo>
                  <a:pt x="94043" y="128445"/>
                </a:moveTo>
                <a:lnTo>
                  <a:pt x="103146" y="137546"/>
                </a:lnTo>
                <a:lnTo>
                  <a:pt x="106779" y="140227"/>
                </a:lnTo>
                <a:lnTo>
                  <a:pt x="110154" y="142015"/>
                </a:lnTo>
                <a:lnTo>
                  <a:pt x="113356" y="143206"/>
                </a:lnTo>
                <a:lnTo>
                  <a:pt x="114539" y="144001"/>
                </a:lnTo>
                <a:lnTo>
                  <a:pt x="114375" y="144530"/>
                </a:lnTo>
                <a:lnTo>
                  <a:pt x="113312" y="144883"/>
                </a:lnTo>
                <a:lnTo>
                  <a:pt x="110699" y="145119"/>
                </a:lnTo>
                <a:lnTo>
                  <a:pt x="107053" y="145276"/>
                </a:lnTo>
                <a:lnTo>
                  <a:pt x="95358" y="145497"/>
                </a:lnTo>
                <a:lnTo>
                  <a:pt x="92062" y="145528"/>
                </a:lnTo>
                <a:lnTo>
                  <a:pt x="88913" y="143643"/>
                </a:lnTo>
                <a:lnTo>
                  <a:pt x="85861" y="140482"/>
                </a:lnTo>
                <a:lnTo>
                  <a:pt x="82873" y="136470"/>
                </a:lnTo>
                <a:lnTo>
                  <a:pt x="80882" y="130937"/>
                </a:lnTo>
                <a:lnTo>
                  <a:pt x="79554" y="124391"/>
                </a:lnTo>
                <a:lnTo>
                  <a:pt x="78668" y="117170"/>
                </a:lnTo>
                <a:lnTo>
                  <a:pt x="79031" y="110451"/>
                </a:lnTo>
                <a:lnTo>
                  <a:pt x="80225" y="104066"/>
                </a:lnTo>
                <a:lnTo>
                  <a:pt x="81974" y="97905"/>
                </a:lnTo>
                <a:lnTo>
                  <a:pt x="83139" y="92845"/>
                </a:lnTo>
                <a:lnTo>
                  <a:pt x="83917" y="88519"/>
                </a:lnTo>
                <a:lnTo>
                  <a:pt x="84435" y="84683"/>
                </a:lnTo>
                <a:lnTo>
                  <a:pt x="85733" y="81172"/>
                </a:lnTo>
                <a:lnTo>
                  <a:pt x="87551" y="77880"/>
                </a:lnTo>
                <a:lnTo>
                  <a:pt x="92761" y="70302"/>
                </a:lnTo>
                <a:lnTo>
                  <a:pt x="95094" y="69680"/>
                </a:lnTo>
                <a:lnTo>
                  <a:pt x="98554" y="69266"/>
                </a:lnTo>
                <a:lnTo>
                  <a:pt x="102765" y="68990"/>
                </a:lnTo>
                <a:lnTo>
                  <a:pt x="109985" y="68683"/>
                </a:lnTo>
                <a:lnTo>
                  <a:pt x="113244" y="68601"/>
                </a:lnTo>
                <a:lnTo>
                  <a:pt x="116368" y="69499"/>
                </a:lnTo>
                <a:lnTo>
                  <a:pt x="119405" y="71050"/>
                </a:lnTo>
                <a:lnTo>
                  <a:pt x="122381" y="73036"/>
                </a:lnTo>
                <a:lnTo>
                  <a:pt x="124365" y="75313"/>
                </a:lnTo>
                <a:lnTo>
                  <a:pt x="125688" y="77784"/>
                </a:lnTo>
                <a:lnTo>
                  <a:pt x="126570" y="80383"/>
                </a:lnTo>
                <a:lnTo>
                  <a:pt x="128110" y="82116"/>
                </a:lnTo>
                <a:lnTo>
                  <a:pt x="130090" y="83271"/>
                </a:lnTo>
                <a:lnTo>
                  <a:pt x="132362" y="84042"/>
                </a:lnTo>
                <a:lnTo>
                  <a:pt x="133877" y="85508"/>
                </a:lnTo>
                <a:lnTo>
                  <a:pt x="134887" y="87437"/>
                </a:lnTo>
                <a:lnTo>
                  <a:pt x="135559" y="89676"/>
                </a:lnTo>
                <a:lnTo>
                  <a:pt x="141058" y="106480"/>
                </a:lnTo>
                <a:lnTo>
                  <a:pt x="141579" y="111897"/>
                </a:lnTo>
                <a:lnTo>
                  <a:pt x="140974" y="116460"/>
                </a:lnTo>
                <a:lnTo>
                  <a:pt x="139618" y="120455"/>
                </a:lnTo>
                <a:lnTo>
                  <a:pt x="137762" y="125023"/>
                </a:lnTo>
                <a:lnTo>
                  <a:pt x="135571" y="129974"/>
                </a:lnTo>
                <a:lnTo>
                  <a:pt x="133159" y="135179"/>
                </a:lnTo>
                <a:lnTo>
                  <a:pt x="130598" y="138649"/>
                </a:lnTo>
                <a:lnTo>
                  <a:pt x="127938" y="140963"/>
                </a:lnTo>
                <a:lnTo>
                  <a:pt x="125213" y="142505"/>
                </a:lnTo>
                <a:lnTo>
                  <a:pt x="114564" y="149299"/>
                </a:lnTo>
                <a:lnTo>
                  <a:pt x="107724" y="153777"/>
                </a:lnTo>
                <a:lnTo>
                  <a:pt x="102212" y="156763"/>
                </a:lnTo>
                <a:lnTo>
                  <a:pt x="97583" y="158754"/>
                </a:lnTo>
                <a:lnTo>
                  <a:pt x="93546" y="160081"/>
                </a:lnTo>
                <a:lnTo>
                  <a:pt x="89903" y="160965"/>
                </a:lnTo>
                <a:lnTo>
                  <a:pt x="86520" y="161555"/>
                </a:lnTo>
                <a:lnTo>
                  <a:pt x="83313" y="161948"/>
                </a:lnTo>
                <a:lnTo>
                  <a:pt x="80222" y="161258"/>
                </a:lnTo>
                <a:lnTo>
                  <a:pt x="77209" y="159845"/>
                </a:lnTo>
                <a:lnTo>
                  <a:pt x="74248" y="157951"/>
                </a:lnTo>
                <a:lnTo>
                  <a:pt x="71322" y="155736"/>
                </a:lnTo>
                <a:lnTo>
                  <a:pt x="68418" y="153306"/>
                </a:lnTo>
                <a:lnTo>
                  <a:pt x="65530" y="150734"/>
                </a:lnTo>
                <a:lnTo>
                  <a:pt x="62652" y="149019"/>
                </a:lnTo>
                <a:lnTo>
                  <a:pt x="59781" y="147876"/>
                </a:lnTo>
                <a:lnTo>
                  <a:pt x="56915" y="147114"/>
                </a:lnTo>
                <a:lnTo>
                  <a:pt x="54051" y="145653"/>
                </a:lnTo>
                <a:lnTo>
                  <a:pt x="51189" y="143727"/>
                </a:lnTo>
                <a:lnTo>
                  <a:pt x="48329" y="141490"/>
                </a:lnTo>
                <a:lnTo>
                  <a:pt x="46422" y="139047"/>
                </a:lnTo>
                <a:lnTo>
                  <a:pt x="45151" y="136465"/>
                </a:lnTo>
                <a:lnTo>
                  <a:pt x="44304" y="133792"/>
                </a:lnTo>
                <a:lnTo>
                  <a:pt x="43739" y="130104"/>
                </a:lnTo>
                <a:lnTo>
                  <a:pt x="43362" y="125741"/>
                </a:lnTo>
                <a:lnTo>
                  <a:pt x="43111" y="120927"/>
                </a:lnTo>
                <a:lnTo>
                  <a:pt x="42832" y="107959"/>
                </a:lnTo>
                <a:lnTo>
                  <a:pt x="42757" y="100500"/>
                </a:lnTo>
                <a:lnTo>
                  <a:pt x="43660" y="94575"/>
                </a:lnTo>
                <a:lnTo>
                  <a:pt x="45215" y="89672"/>
                </a:lnTo>
                <a:lnTo>
                  <a:pt x="47204" y="85451"/>
                </a:lnTo>
                <a:lnTo>
                  <a:pt x="49482" y="81685"/>
                </a:lnTo>
                <a:lnTo>
                  <a:pt x="51954" y="78222"/>
                </a:lnTo>
                <a:lnTo>
                  <a:pt x="54554" y="74960"/>
                </a:lnTo>
                <a:lnTo>
                  <a:pt x="58192" y="71833"/>
                </a:lnTo>
                <a:lnTo>
                  <a:pt x="62523" y="68796"/>
                </a:lnTo>
                <a:lnTo>
                  <a:pt x="67315" y="65819"/>
                </a:lnTo>
                <a:lnTo>
                  <a:pt x="71462" y="63834"/>
                </a:lnTo>
                <a:lnTo>
                  <a:pt x="75179" y="62511"/>
                </a:lnTo>
                <a:lnTo>
                  <a:pt x="78610" y="61629"/>
                </a:lnTo>
                <a:lnTo>
                  <a:pt x="82802" y="60088"/>
                </a:lnTo>
                <a:lnTo>
                  <a:pt x="87502" y="58109"/>
                </a:lnTo>
                <a:lnTo>
                  <a:pt x="92540" y="55837"/>
                </a:lnTo>
                <a:lnTo>
                  <a:pt x="96851" y="55274"/>
                </a:lnTo>
                <a:lnTo>
                  <a:pt x="100678" y="55852"/>
                </a:lnTo>
                <a:lnTo>
                  <a:pt x="104181" y="57189"/>
                </a:lnTo>
                <a:lnTo>
                  <a:pt x="107470" y="58081"/>
                </a:lnTo>
                <a:lnTo>
                  <a:pt x="110614" y="58676"/>
                </a:lnTo>
                <a:lnTo>
                  <a:pt x="113663" y="59072"/>
                </a:lnTo>
                <a:lnTo>
                  <a:pt x="116648" y="60289"/>
                </a:lnTo>
                <a:lnTo>
                  <a:pt x="119591" y="62053"/>
                </a:lnTo>
                <a:lnTo>
                  <a:pt x="122505" y="64181"/>
                </a:lnTo>
                <a:lnTo>
                  <a:pt x="124448" y="66552"/>
                </a:lnTo>
                <a:lnTo>
                  <a:pt x="125743" y="69085"/>
                </a:lnTo>
                <a:lnTo>
                  <a:pt x="126606" y="71727"/>
                </a:lnTo>
                <a:lnTo>
                  <a:pt x="127182" y="74440"/>
                </a:lnTo>
                <a:lnTo>
                  <a:pt x="127566" y="77202"/>
                </a:lnTo>
                <a:lnTo>
                  <a:pt x="127822" y="79995"/>
                </a:lnTo>
                <a:lnTo>
                  <a:pt x="127992" y="82810"/>
                </a:lnTo>
                <a:lnTo>
                  <a:pt x="128182" y="88478"/>
                </a:lnTo>
                <a:lnTo>
                  <a:pt x="127280" y="92275"/>
                </a:lnTo>
                <a:lnTo>
                  <a:pt x="125726" y="96712"/>
                </a:lnTo>
                <a:lnTo>
                  <a:pt x="123738" y="101574"/>
                </a:lnTo>
                <a:lnTo>
                  <a:pt x="121460" y="105768"/>
                </a:lnTo>
                <a:lnTo>
                  <a:pt x="118989" y="109517"/>
                </a:lnTo>
                <a:lnTo>
                  <a:pt x="116388" y="112969"/>
                </a:lnTo>
                <a:lnTo>
                  <a:pt x="112750" y="116222"/>
                </a:lnTo>
                <a:lnTo>
                  <a:pt x="108420" y="119344"/>
                </a:lnTo>
                <a:lnTo>
                  <a:pt x="103628" y="122378"/>
                </a:lnTo>
                <a:lnTo>
                  <a:pt x="95670" y="125352"/>
                </a:lnTo>
                <a:lnTo>
                  <a:pt x="85604" y="128288"/>
                </a:lnTo>
                <a:lnTo>
                  <a:pt x="74129" y="131198"/>
                </a:lnTo>
                <a:lnTo>
                  <a:pt x="65527" y="133138"/>
                </a:lnTo>
                <a:lnTo>
                  <a:pt x="58841" y="134431"/>
                </a:lnTo>
                <a:lnTo>
                  <a:pt x="53430" y="135293"/>
                </a:lnTo>
                <a:lnTo>
                  <a:pt x="48870" y="135867"/>
                </a:lnTo>
                <a:lnTo>
                  <a:pt x="44877" y="136251"/>
                </a:lnTo>
                <a:lnTo>
                  <a:pt x="41264" y="136506"/>
                </a:lnTo>
                <a:lnTo>
                  <a:pt x="37902" y="135724"/>
                </a:lnTo>
                <a:lnTo>
                  <a:pt x="34708" y="134250"/>
                </a:lnTo>
                <a:lnTo>
                  <a:pt x="31627" y="132315"/>
                </a:lnTo>
                <a:lnTo>
                  <a:pt x="28620" y="131025"/>
                </a:lnTo>
                <a:lnTo>
                  <a:pt x="25663" y="130165"/>
                </a:lnTo>
                <a:lnTo>
                  <a:pt x="22739" y="129591"/>
                </a:lnTo>
                <a:lnTo>
                  <a:pt x="18884" y="127304"/>
                </a:lnTo>
                <a:lnTo>
                  <a:pt x="14410" y="123874"/>
                </a:lnTo>
                <a:lnTo>
                  <a:pt x="9522" y="119683"/>
                </a:lnTo>
                <a:lnTo>
                  <a:pt x="6263" y="115936"/>
                </a:lnTo>
                <a:lnTo>
                  <a:pt x="4091" y="112485"/>
                </a:lnTo>
                <a:lnTo>
                  <a:pt x="2643" y="109233"/>
                </a:lnTo>
                <a:lnTo>
                  <a:pt x="1677" y="104207"/>
                </a:lnTo>
                <a:lnTo>
                  <a:pt x="1034" y="97998"/>
                </a:lnTo>
                <a:lnTo>
                  <a:pt x="604" y="91002"/>
                </a:lnTo>
                <a:lnTo>
                  <a:pt x="127" y="78149"/>
                </a:lnTo>
                <a:lnTo>
                  <a:pt x="0" y="72054"/>
                </a:lnTo>
                <a:lnTo>
                  <a:pt x="1820" y="65133"/>
                </a:lnTo>
                <a:lnTo>
                  <a:pt x="4939" y="57662"/>
                </a:lnTo>
                <a:lnTo>
                  <a:pt x="8924" y="49824"/>
                </a:lnTo>
                <a:lnTo>
                  <a:pt x="14437" y="41741"/>
                </a:lnTo>
                <a:lnTo>
                  <a:pt x="20970" y="33495"/>
                </a:lnTo>
                <a:lnTo>
                  <a:pt x="28183" y="25140"/>
                </a:lnTo>
                <a:lnTo>
                  <a:pt x="33944" y="19569"/>
                </a:lnTo>
                <a:lnTo>
                  <a:pt x="38737" y="15856"/>
                </a:lnTo>
                <a:lnTo>
                  <a:pt x="42885" y="13381"/>
                </a:lnTo>
                <a:lnTo>
                  <a:pt x="46603" y="10778"/>
                </a:lnTo>
                <a:lnTo>
                  <a:pt x="50034" y="8090"/>
                </a:lnTo>
                <a:lnTo>
                  <a:pt x="53274" y="5346"/>
                </a:lnTo>
                <a:lnTo>
                  <a:pt x="56387" y="3516"/>
                </a:lnTo>
                <a:lnTo>
                  <a:pt x="59414" y="2296"/>
                </a:lnTo>
                <a:lnTo>
                  <a:pt x="62384" y="1483"/>
                </a:lnTo>
                <a:lnTo>
                  <a:pt x="65317" y="941"/>
                </a:lnTo>
                <a:lnTo>
                  <a:pt x="68226" y="580"/>
                </a:lnTo>
                <a:lnTo>
                  <a:pt x="71116" y="339"/>
                </a:lnTo>
                <a:lnTo>
                  <a:pt x="73997" y="178"/>
                </a:lnTo>
                <a:lnTo>
                  <a:pt x="79736" y="0"/>
                </a:lnTo>
                <a:lnTo>
                  <a:pt x="82600" y="905"/>
                </a:lnTo>
                <a:lnTo>
                  <a:pt x="85462" y="2461"/>
                </a:lnTo>
                <a:lnTo>
                  <a:pt x="88323" y="4450"/>
                </a:lnTo>
                <a:lnTo>
                  <a:pt x="92135" y="7682"/>
                </a:lnTo>
                <a:lnTo>
                  <a:pt x="96581" y="11741"/>
                </a:lnTo>
                <a:lnTo>
                  <a:pt x="101451" y="16352"/>
                </a:lnTo>
                <a:lnTo>
                  <a:pt x="106601" y="23236"/>
                </a:lnTo>
                <a:lnTo>
                  <a:pt x="111941" y="31636"/>
                </a:lnTo>
                <a:lnTo>
                  <a:pt x="117405" y="41046"/>
                </a:lnTo>
                <a:lnTo>
                  <a:pt x="121048" y="48271"/>
                </a:lnTo>
                <a:lnTo>
                  <a:pt x="123476" y="54041"/>
                </a:lnTo>
                <a:lnTo>
                  <a:pt x="125096" y="58839"/>
                </a:lnTo>
                <a:lnTo>
                  <a:pt x="126175" y="64896"/>
                </a:lnTo>
                <a:lnTo>
                  <a:pt x="126895" y="71791"/>
                </a:lnTo>
                <a:lnTo>
                  <a:pt x="127375" y="79246"/>
                </a:lnTo>
                <a:lnTo>
                  <a:pt x="126741" y="85168"/>
                </a:lnTo>
                <a:lnTo>
                  <a:pt x="125367" y="90069"/>
                </a:lnTo>
                <a:lnTo>
                  <a:pt x="123498" y="94288"/>
                </a:lnTo>
                <a:lnTo>
                  <a:pt x="122252" y="98054"/>
                </a:lnTo>
                <a:lnTo>
                  <a:pt x="121422" y="101516"/>
                </a:lnTo>
                <a:lnTo>
                  <a:pt x="120869" y="104777"/>
                </a:lnTo>
                <a:lnTo>
                  <a:pt x="119547" y="107904"/>
                </a:lnTo>
                <a:lnTo>
                  <a:pt x="117713" y="110941"/>
                </a:lnTo>
                <a:lnTo>
                  <a:pt x="115539" y="113918"/>
                </a:lnTo>
                <a:lnTo>
                  <a:pt x="113136" y="115903"/>
                </a:lnTo>
                <a:lnTo>
                  <a:pt x="110582" y="117226"/>
                </a:lnTo>
                <a:lnTo>
                  <a:pt x="107927" y="118108"/>
                </a:lnTo>
                <a:lnTo>
                  <a:pt x="105204" y="118696"/>
                </a:lnTo>
                <a:lnTo>
                  <a:pt x="102437" y="119088"/>
                </a:lnTo>
                <a:lnTo>
                  <a:pt x="99639" y="119349"/>
                </a:lnTo>
                <a:lnTo>
                  <a:pt x="96821" y="119523"/>
                </a:lnTo>
                <a:lnTo>
                  <a:pt x="91150" y="119717"/>
                </a:lnTo>
                <a:lnTo>
                  <a:pt x="54726" y="119858"/>
                </a:lnTo>
                <a:lnTo>
                  <a:pt x="48782" y="118910"/>
                </a:lnTo>
                <a:lnTo>
                  <a:pt x="42914" y="117326"/>
                </a:lnTo>
                <a:lnTo>
                  <a:pt x="37097" y="115317"/>
                </a:lnTo>
                <a:lnTo>
                  <a:pt x="32266" y="113025"/>
                </a:lnTo>
                <a:lnTo>
                  <a:pt x="28095" y="110545"/>
                </a:lnTo>
                <a:lnTo>
                  <a:pt x="24359" y="107939"/>
                </a:lnTo>
                <a:lnTo>
                  <a:pt x="20918" y="104297"/>
                </a:lnTo>
                <a:lnTo>
                  <a:pt x="17670" y="99964"/>
                </a:lnTo>
                <a:lnTo>
                  <a:pt x="14554" y="95169"/>
                </a:lnTo>
                <a:lnTo>
                  <a:pt x="13427" y="90069"/>
                </a:lnTo>
                <a:lnTo>
                  <a:pt x="13630" y="84763"/>
                </a:lnTo>
                <a:lnTo>
                  <a:pt x="14716" y="79321"/>
                </a:lnTo>
                <a:lnTo>
                  <a:pt x="15442" y="74740"/>
                </a:lnTo>
                <a:lnTo>
                  <a:pt x="15925" y="70735"/>
                </a:lnTo>
                <a:lnTo>
                  <a:pt x="16247" y="67111"/>
                </a:lnTo>
                <a:lnTo>
                  <a:pt x="17414" y="63743"/>
                </a:lnTo>
                <a:lnTo>
                  <a:pt x="19145" y="60545"/>
                </a:lnTo>
                <a:lnTo>
                  <a:pt x="21251" y="57461"/>
                </a:lnTo>
                <a:lnTo>
                  <a:pt x="24561" y="55404"/>
                </a:lnTo>
                <a:lnTo>
                  <a:pt x="28671" y="54034"/>
                </a:lnTo>
                <a:lnTo>
                  <a:pt x="33317" y="53120"/>
                </a:lnTo>
                <a:lnTo>
                  <a:pt x="39272" y="52511"/>
                </a:lnTo>
                <a:lnTo>
                  <a:pt x="46099" y="52104"/>
                </a:lnTo>
                <a:lnTo>
                  <a:pt x="64281" y="51533"/>
                </a:lnTo>
                <a:lnTo>
                  <a:pt x="68486" y="51452"/>
                </a:lnTo>
                <a:lnTo>
                  <a:pt x="73196" y="52352"/>
                </a:lnTo>
                <a:lnTo>
                  <a:pt x="78240" y="53903"/>
                </a:lnTo>
                <a:lnTo>
                  <a:pt x="83508" y="55890"/>
                </a:lnTo>
                <a:lnTo>
                  <a:pt x="87972" y="58168"/>
                </a:lnTo>
                <a:lnTo>
                  <a:pt x="91901" y="60638"/>
                </a:lnTo>
                <a:lnTo>
                  <a:pt x="95473" y="63238"/>
                </a:lnTo>
                <a:lnTo>
                  <a:pt x="114152" y="75999"/>
                </a:lnTo>
                <a:lnTo>
                  <a:pt x="119832" y="82050"/>
                </a:lnTo>
                <a:lnTo>
                  <a:pt x="124571" y="88943"/>
                </a:lnTo>
                <a:lnTo>
                  <a:pt x="128682" y="96395"/>
                </a:lnTo>
                <a:lnTo>
                  <a:pt x="132376" y="102316"/>
                </a:lnTo>
                <a:lnTo>
                  <a:pt x="135791" y="107215"/>
                </a:lnTo>
                <a:lnTo>
                  <a:pt x="139020" y="111434"/>
                </a:lnTo>
                <a:lnTo>
                  <a:pt x="141173" y="117105"/>
                </a:lnTo>
                <a:lnTo>
                  <a:pt x="142608" y="123742"/>
                </a:lnTo>
                <a:lnTo>
                  <a:pt x="143565" y="131025"/>
                </a:lnTo>
                <a:lnTo>
                  <a:pt x="142298" y="137785"/>
                </a:lnTo>
                <a:lnTo>
                  <a:pt x="139548" y="144196"/>
                </a:lnTo>
                <a:lnTo>
                  <a:pt x="135810" y="150376"/>
                </a:lnTo>
                <a:lnTo>
                  <a:pt x="133318" y="155448"/>
                </a:lnTo>
                <a:lnTo>
                  <a:pt x="131657" y="159782"/>
                </a:lnTo>
                <a:lnTo>
                  <a:pt x="130549" y="163623"/>
                </a:lnTo>
                <a:lnTo>
                  <a:pt x="128857" y="166185"/>
                </a:lnTo>
                <a:lnTo>
                  <a:pt x="126778" y="167892"/>
                </a:lnTo>
                <a:lnTo>
                  <a:pt x="124439" y="169030"/>
                </a:lnTo>
                <a:lnTo>
                  <a:pt x="121927" y="169789"/>
                </a:lnTo>
                <a:lnTo>
                  <a:pt x="119300" y="170296"/>
                </a:lnTo>
                <a:lnTo>
                  <a:pt x="116596" y="170633"/>
                </a:lnTo>
                <a:lnTo>
                  <a:pt x="113841" y="170857"/>
                </a:lnTo>
                <a:lnTo>
                  <a:pt x="111052" y="171007"/>
                </a:lnTo>
                <a:lnTo>
                  <a:pt x="108240" y="171107"/>
                </a:lnTo>
                <a:lnTo>
                  <a:pt x="95181" y="171248"/>
                </a:lnTo>
                <a:lnTo>
                  <a:pt x="90039" y="170315"/>
                </a:lnTo>
                <a:lnTo>
                  <a:pt x="84707" y="168741"/>
                </a:lnTo>
                <a:lnTo>
                  <a:pt x="79247" y="166739"/>
                </a:lnTo>
                <a:lnTo>
                  <a:pt x="75606" y="164452"/>
                </a:lnTo>
                <a:lnTo>
                  <a:pt x="73180" y="161974"/>
                </a:lnTo>
                <a:lnTo>
                  <a:pt x="69531" y="156682"/>
                </a:lnTo>
                <a:lnTo>
                  <a:pt x="67224" y="153937"/>
                </a:lnTo>
                <a:lnTo>
                  <a:pt x="64734" y="151154"/>
                </a:lnTo>
                <a:lnTo>
                  <a:pt x="64026" y="146442"/>
                </a:lnTo>
                <a:lnTo>
                  <a:pt x="64507" y="140443"/>
                </a:lnTo>
                <a:lnTo>
                  <a:pt x="67571" y="123936"/>
                </a:lnTo>
                <a:lnTo>
                  <a:pt x="68775" y="122581"/>
                </a:lnTo>
                <a:lnTo>
                  <a:pt x="70531" y="121678"/>
                </a:lnTo>
                <a:lnTo>
                  <a:pt x="72654" y="121076"/>
                </a:lnTo>
                <a:lnTo>
                  <a:pt x="75021" y="120675"/>
                </a:lnTo>
                <a:lnTo>
                  <a:pt x="77552" y="120407"/>
                </a:lnTo>
                <a:lnTo>
                  <a:pt x="80191" y="120229"/>
                </a:lnTo>
                <a:lnTo>
                  <a:pt x="82904" y="120110"/>
                </a:lnTo>
                <a:lnTo>
                  <a:pt x="88458" y="119978"/>
                </a:lnTo>
                <a:lnTo>
                  <a:pt x="90320" y="120895"/>
                </a:lnTo>
                <a:lnTo>
                  <a:pt x="91561" y="122459"/>
                </a:lnTo>
                <a:lnTo>
                  <a:pt x="92388" y="124454"/>
                </a:lnTo>
                <a:lnTo>
                  <a:pt x="91988" y="125785"/>
                </a:lnTo>
                <a:lnTo>
                  <a:pt x="90768" y="126671"/>
                </a:lnTo>
                <a:lnTo>
                  <a:pt x="86517" y="128094"/>
                </a:lnTo>
                <a:lnTo>
                  <a:pt x="83397" y="125749"/>
                </a:lnTo>
                <a:lnTo>
                  <a:pt x="78182" y="121033"/>
                </a:lnTo>
                <a:lnTo>
                  <a:pt x="77754" y="118741"/>
                </a:lnTo>
                <a:lnTo>
                  <a:pt x="77469" y="115308"/>
                </a:lnTo>
                <a:lnTo>
                  <a:pt x="77279" y="111114"/>
                </a:lnTo>
                <a:lnTo>
                  <a:pt x="77068" y="98835"/>
                </a:lnTo>
                <a:lnTo>
                  <a:pt x="76899" y="770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6"/>
          <p:cNvSpPr/>
          <p:nvPr/>
        </p:nvSpPr>
        <p:spPr>
          <a:xfrm>
            <a:off x="512268" y="5049384"/>
            <a:ext cx="405727" cy="479813"/>
          </a:xfrm>
          <a:custGeom>
            <a:avLst/>
            <a:gdLst/>
            <a:ahLst/>
            <a:cxnLst/>
            <a:rect l="0" t="0" r="0" b="0"/>
            <a:pathLst>
              <a:path w="405727" h="479813">
                <a:moveTo>
                  <a:pt x="4939" y="119833"/>
                </a:moveTo>
                <a:lnTo>
                  <a:pt x="388" y="119833"/>
                </a:lnTo>
                <a:lnTo>
                  <a:pt x="0" y="118881"/>
                </a:lnTo>
                <a:lnTo>
                  <a:pt x="694" y="117294"/>
                </a:lnTo>
                <a:lnTo>
                  <a:pt x="2109" y="115282"/>
                </a:lnTo>
                <a:lnTo>
                  <a:pt x="4005" y="113941"/>
                </a:lnTo>
                <a:lnTo>
                  <a:pt x="8651" y="112452"/>
                </a:lnTo>
                <a:lnTo>
                  <a:pt x="21173" y="102512"/>
                </a:lnTo>
                <a:lnTo>
                  <a:pt x="31522" y="95308"/>
                </a:lnTo>
                <a:lnTo>
                  <a:pt x="42471" y="87978"/>
                </a:lnTo>
                <a:lnTo>
                  <a:pt x="61250" y="72189"/>
                </a:lnTo>
                <a:lnTo>
                  <a:pt x="79814" y="57700"/>
                </a:lnTo>
                <a:lnTo>
                  <a:pt x="88193" y="51741"/>
                </a:lnTo>
                <a:lnTo>
                  <a:pt x="95684" y="46816"/>
                </a:lnTo>
                <a:lnTo>
                  <a:pt x="102583" y="42580"/>
                </a:lnTo>
                <a:lnTo>
                  <a:pt x="110040" y="38803"/>
                </a:lnTo>
                <a:lnTo>
                  <a:pt x="117869" y="35333"/>
                </a:lnTo>
                <a:lnTo>
                  <a:pt x="160067" y="18369"/>
                </a:lnTo>
                <a:lnTo>
                  <a:pt x="181517" y="10286"/>
                </a:lnTo>
                <a:lnTo>
                  <a:pt x="191238" y="6796"/>
                </a:lnTo>
                <a:lnTo>
                  <a:pt x="200576" y="4470"/>
                </a:lnTo>
                <a:lnTo>
                  <a:pt x="209659" y="2920"/>
                </a:lnTo>
                <a:lnTo>
                  <a:pt x="218571" y="1886"/>
                </a:lnTo>
                <a:lnTo>
                  <a:pt x="228323" y="1197"/>
                </a:lnTo>
                <a:lnTo>
                  <a:pt x="238634" y="737"/>
                </a:lnTo>
                <a:lnTo>
                  <a:pt x="266269" y="91"/>
                </a:lnTo>
                <a:lnTo>
                  <a:pt x="273457" y="0"/>
                </a:lnTo>
                <a:lnTo>
                  <a:pt x="280153" y="892"/>
                </a:lnTo>
                <a:lnTo>
                  <a:pt x="292674" y="4423"/>
                </a:lnTo>
                <a:lnTo>
                  <a:pt x="302049" y="9167"/>
                </a:lnTo>
                <a:lnTo>
                  <a:pt x="305882" y="11766"/>
                </a:lnTo>
                <a:lnTo>
                  <a:pt x="308438" y="14451"/>
                </a:lnTo>
                <a:lnTo>
                  <a:pt x="310141" y="17193"/>
                </a:lnTo>
                <a:lnTo>
                  <a:pt x="311277" y="19974"/>
                </a:lnTo>
                <a:lnTo>
                  <a:pt x="312876" y="32989"/>
                </a:lnTo>
                <a:lnTo>
                  <a:pt x="310710" y="43453"/>
                </a:lnTo>
                <a:lnTo>
                  <a:pt x="301558" y="70244"/>
                </a:lnTo>
                <a:lnTo>
                  <a:pt x="293615" y="83824"/>
                </a:lnTo>
                <a:lnTo>
                  <a:pt x="288829" y="90112"/>
                </a:lnTo>
                <a:lnTo>
                  <a:pt x="273352" y="112339"/>
                </a:lnTo>
                <a:lnTo>
                  <a:pt x="263891" y="126267"/>
                </a:lnTo>
                <a:lnTo>
                  <a:pt x="253774" y="139362"/>
                </a:lnTo>
                <a:lnTo>
                  <a:pt x="243219" y="151903"/>
                </a:lnTo>
                <a:lnTo>
                  <a:pt x="223236" y="174091"/>
                </a:lnTo>
                <a:lnTo>
                  <a:pt x="208005" y="190303"/>
                </a:lnTo>
                <a:lnTo>
                  <a:pt x="201276" y="196340"/>
                </a:lnTo>
                <a:lnTo>
                  <a:pt x="182705" y="210341"/>
                </a:lnTo>
                <a:lnTo>
                  <a:pt x="170941" y="220701"/>
                </a:lnTo>
                <a:lnTo>
                  <a:pt x="165137" y="224226"/>
                </a:lnTo>
                <a:lnTo>
                  <a:pt x="153608" y="228143"/>
                </a:lnTo>
                <a:lnTo>
                  <a:pt x="140958" y="230347"/>
                </a:lnTo>
                <a:lnTo>
                  <a:pt x="131177" y="231001"/>
                </a:lnTo>
                <a:lnTo>
                  <a:pt x="130055" y="230140"/>
                </a:lnTo>
                <a:lnTo>
                  <a:pt x="130260" y="228613"/>
                </a:lnTo>
                <a:lnTo>
                  <a:pt x="131349" y="226643"/>
                </a:lnTo>
                <a:lnTo>
                  <a:pt x="133027" y="225330"/>
                </a:lnTo>
                <a:lnTo>
                  <a:pt x="135099" y="224454"/>
                </a:lnTo>
                <a:lnTo>
                  <a:pt x="140893" y="223481"/>
                </a:lnTo>
                <a:lnTo>
                  <a:pt x="149818" y="223049"/>
                </a:lnTo>
                <a:lnTo>
                  <a:pt x="153912" y="221982"/>
                </a:lnTo>
                <a:lnTo>
                  <a:pt x="165178" y="215927"/>
                </a:lnTo>
                <a:lnTo>
                  <a:pt x="174899" y="210802"/>
                </a:lnTo>
                <a:lnTo>
                  <a:pt x="184921" y="207149"/>
                </a:lnTo>
                <a:lnTo>
                  <a:pt x="198269" y="202808"/>
                </a:lnTo>
                <a:lnTo>
                  <a:pt x="213836" y="198010"/>
                </a:lnTo>
                <a:lnTo>
                  <a:pt x="226118" y="194811"/>
                </a:lnTo>
                <a:lnTo>
                  <a:pt x="236212" y="192678"/>
                </a:lnTo>
                <a:lnTo>
                  <a:pt x="244846" y="191257"/>
                </a:lnTo>
                <a:lnTo>
                  <a:pt x="255364" y="190309"/>
                </a:lnTo>
                <a:lnTo>
                  <a:pt x="267139" y="189677"/>
                </a:lnTo>
                <a:lnTo>
                  <a:pt x="291970" y="188974"/>
                </a:lnTo>
                <a:lnTo>
                  <a:pt x="315706" y="188663"/>
                </a:lnTo>
                <a:lnTo>
                  <a:pt x="324512" y="189532"/>
                </a:lnTo>
                <a:lnTo>
                  <a:pt x="336836" y="193038"/>
                </a:lnTo>
                <a:lnTo>
                  <a:pt x="358231" y="200367"/>
                </a:lnTo>
                <a:lnTo>
                  <a:pt x="369285" y="205791"/>
                </a:lnTo>
                <a:lnTo>
                  <a:pt x="378326" y="212329"/>
                </a:lnTo>
                <a:lnTo>
                  <a:pt x="388694" y="221585"/>
                </a:lnTo>
                <a:lnTo>
                  <a:pt x="393173" y="228626"/>
                </a:lnTo>
                <a:lnTo>
                  <a:pt x="397112" y="237129"/>
                </a:lnTo>
                <a:lnTo>
                  <a:pt x="400690" y="246608"/>
                </a:lnTo>
                <a:lnTo>
                  <a:pt x="404666" y="259680"/>
                </a:lnTo>
                <a:lnTo>
                  <a:pt x="405726" y="264499"/>
                </a:lnTo>
                <a:lnTo>
                  <a:pt x="405480" y="271523"/>
                </a:lnTo>
                <a:lnTo>
                  <a:pt x="404364" y="280014"/>
                </a:lnTo>
                <a:lnTo>
                  <a:pt x="402667" y="289485"/>
                </a:lnTo>
                <a:lnTo>
                  <a:pt x="399631" y="297705"/>
                </a:lnTo>
                <a:lnTo>
                  <a:pt x="391178" y="311917"/>
                </a:lnTo>
                <a:lnTo>
                  <a:pt x="378531" y="329664"/>
                </a:lnTo>
                <a:lnTo>
                  <a:pt x="371158" y="339730"/>
                </a:lnTo>
                <a:lnTo>
                  <a:pt x="364337" y="348346"/>
                </a:lnTo>
                <a:lnTo>
                  <a:pt x="351679" y="363000"/>
                </a:lnTo>
                <a:lnTo>
                  <a:pt x="339703" y="375862"/>
                </a:lnTo>
                <a:lnTo>
                  <a:pt x="319711" y="396354"/>
                </a:lnTo>
                <a:lnTo>
                  <a:pt x="311942" y="404193"/>
                </a:lnTo>
                <a:lnTo>
                  <a:pt x="303905" y="410371"/>
                </a:lnTo>
                <a:lnTo>
                  <a:pt x="295690" y="415442"/>
                </a:lnTo>
                <a:lnTo>
                  <a:pt x="287355" y="419776"/>
                </a:lnTo>
                <a:lnTo>
                  <a:pt x="278941" y="424570"/>
                </a:lnTo>
                <a:lnTo>
                  <a:pt x="270475" y="429671"/>
                </a:lnTo>
                <a:lnTo>
                  <a:pt x="261973" y="434976"/>
                </a:lnTo>
                <a:lnTo>
                  <a:pt x="253447" y="439467"/>
                </a:lnTo>
                <a:lnTo>
                  <a:pt x="244906" y="443412"/>
                </a:lnTo>
                <a:lnTo>
                  <a:pt x="236355" y="446995"/>
                </a:lnTo>
                <a:lnTo>
                  <a:pt x="221773" y="453516"/>
                </a:lnTo>
                <a:lnTo>
                  <a:pt x="215217" y="456588"/>
                </a:lnTo>
                <a:lnTo>
                  <a:pt x="207990" y="459589"/>
                </a:lnTo>
                <a:lnTo>
                  <a:pt x="200314" y="462542"/>
                </a:lnTo>
                <a:lnTo>
                  <a:pt x="184165" y="468363"/>
                </a:lnTo>
                <a:lnTo>
                  <a:pt x="167462" y="474125"/>
                </a:lnTo>
                <a:lnTo>
                  <a:pt x="159008" y="476043"/>
                </a:lnTo>
                <a:lnTo>
                  <a:pt x="150514" y="477322"/>
                </a:lnTo>
                <a:lnTo>
                  <a:pt x="141994" y="478174"/>
                </a:lnTo>
                <a:lnTo>
                  <a:pt x="134409" y="478742"/>
                </a:lnTo>
                <a:lnTo>
                  <a:pt x="127447" y="479120"/>
                </a:lnTo>
                <a:lnTo>
                  <a:pt x="120901" y="479373"/>
                </a:lnTo>
                <a:lnTo>
                  <a:pt x="63742" y="479812"/>
                </a:lnTo>
                <a:lnTo>
                  <a:pt x="30656" y="4713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57"/>
          <p:cNvSpPr/>
          <p:nvPr/>
        </p:nvSpPr>
        <p:spPr>
          <a:xfrm>
            <a:off x="1554479" y="5186362"/>
            <a:ext cx="205584" cy="565627"/>
          </a:xfrm>
          <a:custGeom>
            <a:avLst/>
            <a:gdLst/>
            <a:ahLst/>
            <a:cxnLst/>
            <a:rect l="0" t="0" r="0" b="0"/>
            <a:pathLst>
              <a:path w="205584" h="565627">
                <a:moveTo>
                  <a:pt x="25718" y="0"/>
                </a:moveTo>
                <a:lnTo>
                  <a:pt x="19826" y="12735"/>
                </a:lnTo>
                <a:lnTo>
                  <a:pt x="15135" y="27951"/>
                </a:lnTo>
                <a:lnTo>
                  <a:pt x="12948" y="32921"/>
                </a:lnTo>
                <a:lnTo>
                  <a:pt x="12442" y="37188"/>
                </a:lnTo>
                <a:lnTo>
                  <a:pt x="13057" y="40984"/>
                </a:lnTo>
                <a:lnTo>
                  <a:pt x="14420" y="44468"/>
                </a:lnTo>
                <a:lnTo>
                  <a:pt x="15934" y="55959"/>
                </a:lnTo>
                <a:lnTo>
                  <a:pt x="16338" y="63023"/>
                </a:lnTo>
                <a:lnTo>
                  <a:pt x="16906" y="136678"/>
                </a:lnTo>
                <a:lnTo>
                  <a:pt x="17938" y="159698"/>
                </a:lnTo>
                <a:lnTo>
                  <a:pt x="19579" y="177903"/>
                </a:lnTo>
                <a:lnTo>
                  <a:pt x="21626" y="192897"/>
                </a:lnTo>
                <a:lnTo>
                  <a:pt x="23942" y="203845"/>
                </a:lnTo>
                <a:lnTo>
                  <a:pt x="29056" y="218551"/>
                </a:lnTo>
                <a:lnTo>
                  <a:pt x="34504" y="228261"/>
                </a:lnTo>
                <a:lnTo>
                  <a:pt x="37290" y="232184"/>
                </a:lnTo>
                <a:lnTo>
                  <a:pt x="40100" y="234799"/>
                </a:lnTo>
                <a:lnTo>
                  <a:pt x="42926" y="236543"/>
                </a:lnTo>
                <a:lnTo>
                  <a:pt x="45763" y="237705"/>
                </a:lnTo>
                <a:lnTo>
                  <a:pt x="48606" y="237527"/>
                </a:lnTo>
                <a:lnTo>
                  <a:pt x="51454" y="236457"/>
                </a:lnTo>
                <a:lnTo>
                  <a:pt x="57159" y="232727"/>
                </a:lnTo>
                <a:lnTo>
                  <a:pt x="62869" y="227895"/>
                </a:lnTo>
                <a:lnTo>
                  <a:pt x="68582" y="222572"/>
                </a:lnTo>
                <a:lnTo>
                  <a:pt x="80011" y="211393"/>
                </a:lnTo>
                <a:lnTo>
                  <a:pt x="81916" y="207604"/>
                </a:lnTo>
                <a:lnTo>
                  <a:pt x="84032" y="198313"/>
                </a:lnTo>
                <a:lnTo>
                  <a:pt x="89359" y="184596"/>
                </a:lnTo>
                <a:lnTo>
                  <a:pt x="107978" y="141415"/>
                </a:lnTo>
                <a:lnTo>
                  <a:pt x="115800" y="120947"/>
                </a:lnTo>
                <a:lnTo>
                  <a:pt x="121968" y="102539"/>
                </a:lnTo>
                <a:lnTo>
                  <a:pt x="134159" y="61530"/>
                </a:lnTo>
                <a:lnTo>
                  <a:pt x="136112" y="59118"/>
                </a:lnTo>
                <a:lnTo>
                  <a:pt x="138367" y="58462"/>
                </a:lnTo>
                <a:lnTo>
                  <a:pt x="140822" y="58977"/>
                </a:lnTo>
                <a:lnTo>
                  <a:pt x="143412" y="61226"/>
                </a:lnTo>
                <a:lnTo>
                  <a:pt x="148829" y="68804"/>
                </a:lnTo>
                <a:lnTo>
                  <a:pt x="154411" y="75982"/>
                </a:lnTo>
                <a:lnTo>
                  <a:pt x="160067" y="82347"/>
                </a:lnTo>
                <a:lnTo>
                  <a:pt x="165756" y="88351"/>
                </a:lnTo>
                <a:lnTo>
                  <a:pt x="169559" y="95096"/>
                </a:lnTo>
                <a:lnTo>
                  <a:pt x="174000" y="104355"/>
                </a:lnTo>
                <a:lnTo>
                  <a:pt x="178865" y="115290"/>
                </a:lnTo>
                <a:lnTo>
                  <a:pt x="183061" y="125437"/>
                </a:lnTo>
                <a:lnTo>
                  <a:pt x="186811" y="135060"/>
                </a:lnTo>
                <a:lnTo>
                  <a:pt x="193517" y="153372"/>
                </a:lnTo>
                <a:lnTo>
                  <a:pt x="199673" y="171035"/>
                </a:lnTo>
                <a:lnTo>
                  <a:pt x="201695" y="180699"/>
                </a:lnTo>
                <a:lnTo>
                  <a:pt x="203044" y="190951"/>
                </a:lnTo>
                <a:lnTo>
                  <a:pt x="203943" y="201595"/>
                </a:lnTo>
                <a:lnTo>
                  <a:pt x="204542" y="216312"/>
                </a:lnTo>
                <a:lnTo>
                  <a:pt x="205385" y="269621"/>
                </a:lnTo>
                <a:lnTo>
                  <a:pt x="205583" y="298266"/>
                </a:lnTo>
                <a:lnTo>
                  <a:pt x="204683" y="311239"/>
                </a:lnTo>
                <a:lnTo>
                  <a:pt x="203130" y="323698"/>
                </a:lnTo>
                <a:lnTo>
                  <a:pt x="193855" y="377216"/>
                </a:lnTo>
                <a:lnTo>
                  <a:pt x="189244" y="402925"/>
                </a:lnTo>
                <a:lnTo>
                  <a:pt x="184266" y="422921"/>
                </a:lnTo>
                <a:lnTo>
                  <a:pt x="179041" y="439110"/>
                </a:lnTo>
                <a:lnTo>
                  <a:pt x="173653" y="452760"/>
                </a:lnTo>
                <a:lnTo>
                  <a:pt x="168156" y="464718"/>
                </a:lnTo>
                <a:lnTo>
                  <a:pt x="162587" y="475547"/>
                </a:lnTo>
                <a:lnTo>
                  <a:pt x="156969" y="485624"/>
                </a:lnTo>
                <a:lnTo>
                  <a:pt x="150366" y="496152"/>
                </a:lnTo>
                <a:lnTo>
                  <a:pt x="143107" y="506981"/>
                </a:lnTo>
                <a:lnTo>
                  <a:pt x="135410" y="518009"/>
                </a:lnTo>
                <a:lnTo>
                  <a:pt x="128373" y="526315"/>
                </a:lnTo>
                <a:lnTo>
                  <a:pt x="121777" y="532804"/>
                </a:lnTo>
                <a:lnTo>
                  <a:pt x="115475" y="538083"/>
                </a:lnTo>
                <a:lnTo>
                  <a:pt x="110321" y="542554"/>
                </a:lnTo>
                <a:lnTo>
                  <a:pt x="102054" y="550063"/>
                </a:lnTo>
                <a:lnTo>
                  <a:pt x="97564" y="553399"/>
                </a:lnTo>
                <a:lnTo>
                  <a:pt x="92665" y="556575"/>
                </a:lnTo>
                <a:lnTo>
                  <a:pt x="87495" y="559645"/>
                </a:lnTo>
                <a:lnTo>
                  <a:pt x="82142" y="561692"/>
                </a:lnTo>
                <a:lnTo>
                  <a:pt x="76669" y="563056"/>
                </a:lnTo>
                <a:lnTo>
                  <a:pt x="71115" y="563966"/>
                </a:lnTo>
                <a:lnTo>
                  <a:pt x="64555" y="564572"/>
                </a:lnTo>
                <a:lnTo>
                  <a:pt x="57325" y="564977"/>
                </a:lnTo>
                <a:lnTo>
                  <a:pt x="38575" y="565545"/>
                </a:lnTo>
                <a:lnTo>
                  <a:pt x="34290" y="565626"/>
                </a:lnTo>
                <a:lnTo>
                  <a:pt x="29527" y="564726"/>
                </a:lnTo>
                <a:lnTo>
                  <a:pt x="24448" y="563174"/>
                </a:lnTo>
                <a:lnTo>
                  <a:pt x="11709" y="558390"/>
                </a:lnTo>
                <a:lnTo>
                  <a:pt x="7427" y="555196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58"/>
          <p:cNvSpPr/>
          <p:nvPr/>
        </p:nvSpPr>
        <p:spPr>
          <a:xfrm>
            <a:off x="1871662" y="5246370"/>
            <a:ext cx="231458" cy="68581"/>
          </a:xfrm>
          <a:custGeom>
            <a:avLst/>
            <a:gdLst/>
            <a:ahLst/>
            <a:cxnLst/>
            <a:rect l="0" t="0" r="0" b="0"/>
            <a:pathLst>
              <a:path w="231458" h="68581">
                <a:moveTo>
                  <a:pt x="0" y="68580"/>
                </a:moveTo>
                <a:lnTo>
                  <a:pt x="13652" y="64029"/>
                </a:lnTo>
                <a:lnTo>
                  <a:pt x="19579" y="61736"/>
                </a:lnTo>
                <a:lnTo>
                  <a:pt x="25435" y="59255"/>
                </a:lnTo>
                <a:lnTo>
                  <a:pt x="37022" y="53958"/>
                </a:lnTo>
                <a:lnTo>
                  <a:pt x="59983" y="42796"/>
                </a:lnTo>
                <a:lnTo>
                  <a:pt x="65706" y="39961"/>
                </a:lnTo>
                <a:lnTo>
                  <a:pt x="71426" y="38071"/>
                </a:lnTo>
                <a:lnTo>
                  <a:pt x="77145" y="36810"/>
                </a:lnTo>
                <a:lnTo>
                  <a:pt x="82862" y="35969"/>
                </a:lnTo>
                <a:lnTo>
                  <a:pt x="88579" y="34457"/>
                </a:lnTo>
                <a:lnTo>
                  <a:pt x="94295" y="32496"/>
                </a:lnTo>
                <a:lnTo>
                  <a:pt x="100011" y="30237"/>
                </a:lnTo>
                <a:lnTo>
                  <a:pt x="107632" y="27778"/>
                </a:lnTo>
                <a:lnTo>
                  <a:pt x="116522" y="25186"/>
                </a:lnTo>
                <a:lnTo>
                  <a:pt x="126259" y="22506"/>
                </a:lnTo>
                <a:lnTo>
                  <a:pt x="136560" y="18814"/>
                </a:lnTo>
                <a:lnTo>
                  <a:pt x="147238" y="14448"/>
                </a:lnTo>
                <a:lnTo>
                  <a:pt x="158166" y="9631"/>
                </a:lnTo>
                <a:lnTo>
                  <a:pt x="167356" y="6421"/>
                </a:lnTo>
                <a:lnTo>
                  <a:pt x="175389" y="4281"/>
                </a:lnTo>
                <a:lnTo>
                  <a:pt x="182648" y="2853"/>
                </a:lnTo>
                <a:lnTo>
                  <a:pt x="188440" y="1902"/>
                </a:lnTo>
                <a:lnTo>
                  <a:pt x="193254" y="1268"/>
                </a:lnTo>
                <a:lnTo>
                  <a:pt x="197416" y="845"/>
                </a:lnTo>
                <a:lnTo>
                  <a:pt x="203048" y="56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59"/>
          <p:cNvSpPr/>
          <p:nvPr/>
        </p:nvSpPr>
        <p:spPr>
          <a:xfrm>
            <a:off x="1837372" y="5434965"/>
            <a:ext cx="257176" cy="85726"/>
          </a:xfrm>
          <a:custGeom>
            <a:avLst/>
            <a:gdLst/>
            <a:ahLst/>
            <a:cxnLst/>
            <a:rect l="0" t="0" r="0" b="0"/>
            <a:pathLst>
              <a:path w="257176" h="85726">
                <a:moveTo>
                  <a:pt x="0" y="85725"/>
                </a:moveTo>
                <a:lnTo>
                  <a:pt x="4551" y="81174"/>
                </a:lnTo>
                <a:lnTo>
                  <a:pt x="7796" y="79833"/>
                </a:lnTo>
                <a:lnTo>
                  <a:pt x="11865" y="78939"/>
                </a:lnTo>
                <a:lnTo>
                  <a:pt x="16483" y="78343"/>
                </a:lnTo>
                <a:lnTo>
                  <a:pt x="24323" y="76041"/>
                </a:lnTo>
                <a:lnTo>
                  <a:pt x="34313" y="72602"/>
                </a:lnTo>
                <a:lnTo>
                  <a:pt x="58113" y="63700"/>
                </a:lnTo>
                <a:lnTo>
                  <a:pt x="84565" y="53393"/>
                </a:lnTo>
                <a:lnTo>
                  <a:pt x="95429" y="48930"/>
                </a:lnTo>
                <a:lnTo>
                  <a:pt x="112580" y="41432"/>
                </a:lnTo>
                <a:lnTo>
                  <a:pt x="120774" y="38098"/>
                </a:lnTo>
                <a:lnTo>
                  <a:pt x="129093" y="34924"/>
                </a:lnTo>
                <a:lnTo>
                  <a:pt x="137497" y="31855"/>
                </a:lnTo>
                <a:lnTo>
                  <a:pt x="154530" y="2695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60"/>
          <p:cNvSpPr/>
          <p:nvPr/>
        </p:nvSpPr>
        <p:spPr>
          <a:xfrm>
            <a:off x="2180597" y="5163028"/>
            <a:ext cx="119691" cy="331819"/>
          </a:xfrm>
          <a:custGeom>
            <a:avLst/>
            <a:gdLst/>
            <a:ahLst/>
            <a:cxnLst/>
            <a:rect l="0" t="0" r="0" b="0"/>
            <a:pathLst>
              <a:path w="119691" h="331819">
                <a:moveTo>
                  <a:pt x="85400" y="14762"/>
                </a:moveTo>
                <a:lnTo>
                  <a:pt x="78019" y="0"/>
                </a:lnTo>
                <a:lnTo>
                  <a:pt x="76669" y="158"/>
                </a:lnTo>
                <a:lnTo>
                  <a:pt x="74817" y="1216"/>
                </a:lnTo>
                <a:lnTo>
                  <a:pt x="72630" y="2873"/>
                </a:lnTo>
                <a:lnTo>
                  <a:pt x="71171" y="5884"/>
                </a:lnTo>
                <a:lnTo>
                  <a:pt x="69551" y="14309"/>
                </a:lnTo>
                <a:lnTo>
                  <a:pt x="62452" y="30652"/>
                </a:lnTo>
                <a:lnTo>
                  <a:pt x="18390" y="122217"/>
                </a:lnTo>
                <a:lnTo>
                  <a:pt x="12152" y="134976"/>
                </a:lnTo>
                <a:lnTo>
                  <a:pt x="7993" y="146339"/>
                </a:lnTo>
                <a:lnTo>
                  <a:pt x="5220" y="156773"/>
                </a:lnTo>
                <a:lnTo>
                  <a:pt x="3372" y="166586"/>
                </a:lnTo>
                <a:lnTo>
                  <a:pt x="2140" y="175033"/>
                </a:lnTo>
                <a:lnTo>
                  <a:pt x="1318" y="182569"/>
                </a:lnTo>
                <a:lnTo>
                  <a:pt x="770" y="189499"/>
                </a:lnTo>
                <a:lnTo>
                  <a:pt x="405" y="200786"/>
                </a:lnTo>
                <a:lnTo>
                  <a:pt x="0" y="231106"/>
                </a:lnTo>
                <a:lnTo>
                  <a:pt x="844" y="244716"/>
                </a:lnTo>
                <a:lnTo>
                  <a:pt x="2359" y="256647"/>
                </a:lnTo>
                <a:lnTo>
                  <a:pt x="4322" y="267459"/>
                </a:lnTo>
                <a:lnTo>
                  <a:pt x="7536" y="277524"/>
                </a:lnTo>
                <a:lnTo>
                  <a:pt x="11583" y="287092"/>
                </a:lnTo>
                <a:lnTo>
                  <a:pt x="16186" y="296327"/>
                </a:lnTo>
                <a:lnTo>
                  <a:pt x="20207" y="303437"/>
                </a:lnTo>
                <a:lnTo>
                  <a:pt x="23841" y="309129"/>
                </a:lnTo>
                <a:lnTo>
                  <a:pt x="27215" y="313877"/>
                </a:lnTo>
                <a:lnTo>
                  <a:pt x="30418" y="317042"/>
                </a:lnTo>
                <a:lnTo>
                  <a:pt x="33505" y="319152"/>
                </a:lnTo>
                <a:lnTo>
                  <a:pt x="36516" y="320558"/>
                </a:lnTo>
                <a:lnTo>
                  <a:pt x="39476" y="322449"/>
                </a:lnTo>
                <a:lnTo>
                  <a:pt x="42401" y="324661"/>
                </a:lnTo>
                <a:lnTo>
                  <a:pt x="45304" y="327089"/>
                </a:lnTo>
                <a:lnTo>
                  <a:pt x="48192" y="328708"/>
                </a:lnTo>
                <a:lnTo>
                  <a:pt x="51070" y="329786"/>
                </a:lnTo>
                <a:lnTo>
                  <a:pt x="53941" y="330505"/>
                </a:lnTo>
                <a:lnTo>
                  <a:pt x="56807" y="330985"/>
                </a:lnTo>
                <a:lnTo>
                  <a:pt x="59670" y="331305"/>
                </a:lnTo>
                <a:lnTo>
                  <a:pt x="62532" y="331518"/>
                </a:lnTo>
                <a:lnTo>
                  <a:pt x="66345" y="331660"/>
                </a:lnTo>
                <a:lnTo>
                  <a:pt x="75661" y="331818"/>
                </a:lnTo>
                <a:lnTo>
                  <a:pt x="79860" y="330907"/>
                </a:lnTo>
                <a:lnTo>
                  <a:pt x="83612" y="329348"/>
                </a:lnTo>
                <a:lnTo>
                  <a:pt x="87065" y="327356"/>
                </a:lnTo>
                <a:lnTo>
                  <a:pt x="91273" y="326028"/>
                </a:lnTo>
                <a:lnTo>
                  <a:pt x="95983" y="325143"/>
                </a:lnTo>
                <a:lnTo>
                  <a:pt x="101028" y="324552"/>
                </a:lnTo>
                <a:lnTo>
                  <a:pt x="105343" y="323206"/>
                </a:lnTo>
                <a:lnTo>
                  <a:pt x="109173" y="321356"/>
                </a:lnTo>
                <a:lnTo>
                  <a:pt x="119690" y="3147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61"/>
          <p:cNvSpPr/>
          <p:nvPr/>
        </p:nvSpPr>
        <p:spPr>
          <a:xfrm>
            <a:off x="2343150" y="5216862"/>
            <a:ext cx="308610" cy="268648"/>
          </a:xfrm>
          <a:custGeom>
            <a:avLst/>
            <a:gdLst/>
            <a:ahLst/>
            <a:cxnLst/>
            <a:rect l="0" t="0" r="0" b="0"/>
            <a:pathLst>
              <a:path w="308610" h="268648">
                <a:moveTo>
                  <a:pt x="0" y="115233"/>
                </a:moveTo>
                <a:lnTo>
                  <a:pt x="4550" y="97030"/>
                </a:lnTo>
                <a:lnTo>
                  <a:pt x="6843" y="90715"/>
                </a:lnTo>
                <a:lnTo>
                  <a:pt x="9325" y="85552"/>
                </a:lnTo>
                <a:lnTo>
                  <a:pt x="11931" y="81158"/>
                </a:lnTo>
                <a:lnTo>
                  <a:pt x="18432" y="74419"/>
                </a:lnTo>
                <a:lnTo>
                  <a:pt x="27527" y="66116"/>
                </a:lnTo>
                <a:lnTo>
                  <a:pt x="46524" y="49588"/>
                </a:lnTo>
                <a:lnTo>
                  <a:pt x="58142" y="39067"/>
                </a:lnTo>
                <a:lnTo>
                  <a:pt x="63526" y="34928"/>
                </a:lnTo>
                <a:lnTo>
                  <a:pt x="69021" y="31216"/>
                </a:lnTo>
                <a:lnTo>
                  <a:pt x="74589" y="27789"/>
                </a:lnTo>
                <a:lnTo>
                  <a:pt x="81158" y="24552"/>
                </a:lnTo>
                <a:lnTo>
                  <a:pt x="88395" y="21441"/>
                </a:lnTo>
                <a:lnTo>
                  <a:pt x="96078" y="18415"/>
                </a:lnTo>
                <a:lnTo>
                  <a:pt x="112233" y="12513"/>
                </a:lnTo>
                <a:lnTo>
                  <a:pt x="120542" y="9605"/>
                </a:lnTo>
                <a:lnTo>
                  <a:pt x="127034" y="6714"/>
                </a:lnTo>
                <a:lnTo>
                  <a:pt x="132314" y="3835"/>
                </a:lnTo>
                <a:lnTo>
                  <a:pt x="136787" y="962"/>
                </a:lnTo>
                <a:lnTo>
                  <a:pt x="140721" y="0"/>
                </a:lnTo>
                <a:lnTo>
                  <a:pt x="144296" y="311"/>
                </a:lnTo>
                <a:lnTo>
                  <a:pt x="150809" y="2244"/>
                </a:lnTo>
                <a:lnTo>
                  <a:pt x="156878" y="3103"/>
                </a:lnTo>
                <a:lnTo>
                  <a:pt x="159830" y="4285"/>
                </a:lnTo>
                <a:lnTo>
                  <a:pt x="165651" y="8138"/>
                </a:lnTo>
                <a:lnTo>
                  <a:pt x="166631" y="10498"/>
                </a:lnTo>
                <a:lnTo>
                  <a:pt x="166332" y="13025"/>
                </a:lnTo>
                <a:lnTo>
                  <a:pt x="165181" y="15662"/>
                </a:lnTo>
                <a:lnTo>
                  <a:pt x="163901" y="23671"/>
                </a:lnTo>
                <a:lnTo>
                  <a:pt x="163559" y="28474"/>
                </a:lnTo>
                <a:lnTo>
                  <a:pt x="163332" y="33581"/>
                </a:lnTo>
                <a:lnTo>
                  <a:pt x="163079" y="44336"/>
                </a:lnTo>
                <a:lnTo>
                  <a:pt x="162059" y="48918"/>
                </a:lnTo>
                <a:lnTo>
                  <a:pt x="158386" y="56549"/>
                </a:lnTo>
                <a:lnTo>
                  <a:pt x="146412" y="79853"/>
                </a:lnTo>
                <a:lnTo>
                  <a:pt x="142375" y="88789"/>
                </a:lnTo>
                <a:lnTo>
                  <a:pt x="138732" y="97603"/>
                </a:lnTo>
                <a:lnTo>
                  <a:pt x="135350" y="106337"/>
                </a:lnTo>
                <a:lnTo>
                  <a:pt x="132143" y="114065"/>
                </a:lnTo>
                <a:lnTo>
                  <a:pt x="129053" y="121121"/>
                </a:lnTo>
                <a:lnTo>
                  <a:pt x="126040" y="127731"/>
                </a:lnTo>
                <a:lnTo>
                  <a:pt x="115459" y="144520"/>
                </a:lnTo>
                <a:lnTo>
                  <a:pt x="68182" y="215880"/>
                </a:lnTo>
                <a:lnTo>
                  <a:pt x="59742" y="229956"/>
                </a:lnTo>
                <a:lnTo>
                  <a:pt x="54115" y="240292"/>
                </a:lnTo>
                <a:lnTo>
                  <a:pt x="50364" y="248136"/>
                </a:lnTo>
                <a:lnTo>
                  <a:pt x="47863" y="254317"/>
                </a:lnTo>
                <a:lnTo>
                  <a:pt x="46196" y="259391"/>
                </a:lnTo>
                <a:lnTo>
                  <a:pt x="46037" y="262773"/>
                </a:lnTo>
                <a:lnTo>
                  <a:pt x="46884" y="265028"/>
                </a:lnTo>
                <a:lnTo>
                  <a:pt x="50536" y="268647"/>
                </a:lnTo>
                <a:lnTo>
                  <a:pt x="54645" y="267991"/>
                </a:lnTo>
                <a:lnTo>
                  <a:pt x="61195" y="266602"/>
                </a:lnTo>
                <a:lnTo>
                  <a:pt x="69372" y="264723"/>
                </a:lnTo>
                <a:lnTo>
                  <a:pt x="75775" y="262517"/>
                </a:lnTo>
                <a:lnTo>
                  <a:pt x="80996" y="260095"/>
                </a:lnTo>
                <a:lnTo>
                  <a:pt x="85430" y="257528"/>
                </a:lnTo>
                <a:lnTo>
                  <a:pt x="90291" y="255816"/>
                </a:lnTo>
                <a:lnTo>
                  <a:pt x="95436" y="254675"/>
                </a:lnTo>
                <a:lnTo>
                  <a:pt x="100772" y="253914"/>
                </a:lnTo>
                <a:lnTo>
                  <a:pt x="110043" y="250549"/>
                </a:lnTo>
                <a:lnTo>
                  <a:pt x="121940" y="245449"/>
                </a:lnTo>
                <a:lnTo>
                  <a:pt x="135585" y="239191"/>
                </a:lnTo>
                <a:lnTo>
                  <a:pt x="145635" y="234067"/>
                </a:lnTo>
                <a:lnTo>
                  <a:pt x="153287" y="229698"/>
                </a:lnTo>
                <a:lnTo>
                  <a:pt x="159341" y="225833"/>
                </a:lnTo>
                <a:lnTo>
                  <a:pt x="165282" y="222304"/>
                </a:lnTo>
                <a:lnTo>
                  <a:pt x="171148" y="218998"/>
                </a:lnTo>
                <a:lnTo>
                  <a:pt x="176964" y="215842"/>
                </a:lnTo>
                <a:lnTo>
                  <a:pt x="185603" y="212786"/>
                </a:lnTo>
                <a:lnTo>
                  <a:pt x="196125" y="209795"/>
                </a:lnTo>
                <a:lnTo>
                  <a:pt x="207903" y="206849"/>
                </a:lnTo>
                <a:lnTo>
                  <a:pt x="217659" y="203933"/>
                </a:lnTo>
                <a:lnTo>
                  <a:pt x="226068" y="201037"/>
                </a:lnTo>
                <a:lnTo>
                  <a:pt x="233579" y="198153"/>
                </a:lnTo>
                <a:lnTo>
                  <a:pt x="240492" y="194325"/>
                </a:lnTo>
                <a:lnTo>
                  <a:pt x="247005" y="189868"/>
                </a:lnTo>
                <a:lnTo>
                  <a:pt x="253253" y="184992"/>
                </a:lnTo>
                <a:lnTo>
                  <a:pt x="262734" y="179574"/>
                </a:lnTo>
                <a:lnTo>
                  <a:pt x="270123" y="177167"/>
                </a:lnTo>
                <a:lnTo>
                  <a:pt x="279638" y="175811"/>
                </a:lnTo>
                <a:lnTo>
                  <a:pt x="285573" y="175494"/>
                </a:lnTo>
                <a:lnTo>
                  <a:pt x="293926" y="172813"/>
                </a:lnTo>
                <a:lnTo>
                  <a:pt x="308609" y="1666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62"/>
          <p:cNvSpPr/>
          <p:nvPr/>
        </p:nvSpPr>
        <p:spPr>
          <a:xfrm>
            <a:off x="2548889" y="5196126"/>
            <a:ext cx="205103" cy="436007"/>
          </a:xfrm>
          <a:custGeom>
            <a:avLst/>
            <a:gdLst/>
            <a:ahLst/>
            <a:cxnLst/>
            <a:rect l="0" t="0" r="0" b="0"/>
            <a:pathLst>
              <a:path w="205103" h="436007">
                <a:moveTo>
                  <a:pt x="0" y="7381"/>
                </a:moveTo>
                <a:lnTo>
                  <a:pt x="13653" y="2831"/>
                </a:lnTo>
                <a:lnTo>
                  <a:pt x="19580" y="1490"/>
                </a:lnTo>
                <a:lnTo>
                  <a:pt x="25436" y="596"/>
                </a:lnTo>
                <a:lnTo>
                  <a:pt x="31245" y="0"/>
                </a:lnTo>
                <a:lnTo>
                  <a:pt x="41785" y="1508"/>
                </a:lnTo>
                <a:lnTo>
                  <a:pt x="55479" y="4418"/>
                </a:lnTo>
                <a:lnTo>
                  <a:pt x="71276" y="8263"/>
                </a:lnTo>
                <a:lnTo>
                  <a:pt x="83713" y="10827"/>
                </a:lnTo>
                <a:lnTo>
                  <a:pt x="93909" y="12536"/>
                </a:lnTo>
                <a:lnTo>
                  <a:pt x="102611" y="13675"/>
                </a:lnTo>
                <a:lnTo>
                  <a:pt x="110318" y="16340"/>
                </a:lnTo>
                <a:lnTo>
                  <a:pt x="117360" y="20021"/>
                </a:lnTo>
                <a:lnTo>
                  <a:pt x="123960" y="24380"/>
                </a:lnTo>
                <a:lnTo>
                  <a:pt x="141454" y="36844"/>
                </a:lnTo>
                <a:lnTo>
                  <a:pt x="151453" y="44168"/>
                </a:lnTo>
                <a:lnTo>
                  <a:pt x="159071" y="50956"/>
                </a:lnTo>
                <a:lnTo>
                  <a:pt x="165103" y="57386"/>
                </a:lnTo>
                <a:lnTo>
                  <a:pt x="170076" y="63578"/>
                </a:lnTo>
                <a:lnTo>
                  <a:pt x="175297" y="69611"/>
                </a:lnTo>
                <a:lnTo>
                  <a:pt x="180682" y="75537"/>
                </a:lnTo>
                <a:lnTo>
                  <a:pt x="186177" y="81394"/>
                </a:lnTo>
                <a:lnTo>
                  <a:pt x="190793" y="88155"/>
                </a:lnTo>
                <a:lnTo>
                  <a:pt x="194823" y="95521"/>
                </a:lnTo>
                <a:lnTo>
                  <a:pt x="198462" y="103288"/>
                </a:lnTo>
                <a:lnTo>
                  <a:pt x="200888" y="110371"/>
                </a:lnTo>
                <a:lnTo>
                  <a:pt x="203584" y="123322"/>
                </a:lnTo>
                <a:lnTo>
                  <a:pt x="204303" y="130395"/>
                </a:lnTo>
                <a:lnTo>
                  <a:pt x="204782" y="137968"/>
                </a:lnTo>
                <a:lnTo>
                  <a:pt x="205102" y="145874"/>
                </a:lnTo>
                <a:lnTo>
                  <a:pt x="204362" y="156860"/>
                </a:lnTo>
                <a:lnTo>
                  <a:pt x="202917" y="169899"/>
                </a:lnTo>
                <a:lnTo>
                  <a:pt x="201000" y="184306"/>
                </a:lnTo>
                <a:lnTo>
                  <a:pt x="198770" y="196769"/>
                </a:lnTo>
                <a:lnTo>
                  <a:pt x="196331" y="207934"/>
                </a:lnTo>
                <a:lnTo>
                  <a:pt x="185573" y="250938"/>
                </a:lnTo>
                <a:lnTo>
                  <a:pt x="178960" y="265955"/>
                </a:lnTo>
                <a:lnTo>
                  <a:pt x="169790" y="283586"/>
                </a:lnTo>
                <a:lnTo>
                  <a:pt x="139208" y="337187"/>
                </a:lnTo>
                <a:lnTo>
                  <a:pt x="122831" y="365417"/>
                </a:lnTo>
                <a:lnTo>
                  <a:pt x="112377" y="384313"/>
                </a:lnTo>
                <a:lnTo>
                  <a:pt x="101136" y="405661"/>
                </a:lnTo>
                <a:lnTo>
                  <a:pt x="97337" y="415534"/>
                </a:lnTo>
                <a:lnTo>
                  <a:pt x="94298" y="4360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63"/>
          <p:cNvSpPr/>
          <p:nvPr/>
        </p:nvSpPr>
        <p:spPr>
          <a:xfrm>
            <a:off x="2827254" y="5126354"/>
            <a:ext cx="141689" cy="488634"/>
          </a:xfrm>
          <a:custGeom>
            <a:avLst/>
            <a:gdLst/>
            <a:ahLst/>
            <a:cxnLst/>
            <a:rect l="0" t="0" r="0" b="0"/>
            <a:pathLst>
              <a:path w="141689" h="488634">
                <a:moveTo>
                  <a:pt x="141688" y="0"/>
                </a:moveTo>
                <a:lnTo>
                  <a:pt x="132587" y="4552"/>
                </a:lnTo>
                <a:lnTo>
                  <a:pt x="128953" y="7797"/>
                </a:lnTo>
                <a:lnTo>
                  <a:pt x="125578" y="11866"/>
                </a:lnTo>
                <a:lnTo>
                  <a:pt x="122375" y="16483"/>
                </a:lnTo>
                <a:lnTo>
                  <a:pt x="119288" y="21467"/>
                </a:lnTo>
                <a:lnTo>
                  <a:pt x="116277" y="26694"/>
                </a:lnTo>
                <a:lnTo>
                  <a:pt x="113317" y="32084"/>
                </a:lnTo>
                <a:lnTo>
                  <a:pt x="109439" y="37582"/>
                </a:lnTo>
                <a:lnTo>
                  <a:pt x="104949" y="43152"/>
                </a:lnTo>
                <a:lnTo>
                  <a:pt x="100050" y="48771"/>
                </a:lnTo>
                <a:lnTo>
                  <a:pt x="95832" y="55375"/>
                </a:lnTo>
                <a:lnTo>
                  <a:pt x="92067" y="62634"/>
                </a:lnTo>
                <a:lnTo>
                  <a:pt x="88605" y="70331"/>
                </a:lnTo>
                <a:lnTo>
                  <a:pt x="84392" y="78320"/>
                </a:lnTo>
                <a:lnTo>
                  <a:pt x="79678" y="86504"/>
                </a:lnTo>
                <a:lnTo>
                  <a:pt x="74631" y="94817"/>
                </a:lnTo>
                <a:lnTo>
                  <a:pt x="70313" y="103217"/>
                </a:lnTo>
                <a:lnTo>
                  <a:pt x="66482" y="111674"/>
                </a:lnTo>
                <a:lnTo>
                  <a:pt x="62976" y="120169"/>
                </a:lnTo>
                <a:lnTo>
                  <a:pt x="58733" y="127738"/>
                </a:lnTo>
                <a:lnTo>
                  <a:pt x="54000" y="134689"/>
                </a:lnTo>
                <a:lnTo>
                  <a:pt x="48939" y="141228"/>
                </a:lnTo>
                <a:lnTo>
                  <a:pt x="44613" y="149397"/>
                </a:lnTo>
                <a:lnTo>
                  <a:pt x="40776" y="158654"/>
                </a:lnTo>
                <a:lnTo>
                  <a:pt x="37266" y="168634"/>
                </a:lnTo>
                <a:lnTo>
                  <a:pt x="33021" y="183861"/>
                </a:lnTo>
                <a:lnTo>
                  <a:pt x="23224" y="223638"/>
                </a:lnTo>
                <a:lnTo>
                  <a:pt x="18897" y="239580"/>
                </a:lnTo>
                <a:lnTo>
                  <a:pt x="15060" y="252113"/>
                </a:lnTo>
                <a:lnTo>
                  <a:pt x="11549" y="262373"/>
                </a:lnTo>
                <a:lnTo>
                  <a:pt x="9209" y="272070"/>
                </a:lnTo>
                <a:lnTo>
                  <a:pt x="7648" y="281393"/>
                </a:lnTo>
                <a:lnTo>
                  <a:pt x="6608" y="290466"/>
                </a:lnTo>
                <a:lnTo>
                  <a:pt x="4963" y="299372"/>
                </a:lnTo>
                <a:lnTo>
                  <a:pt x="2912" y="308166"/>
                </a:lnTo>
                <a:lnTo>
                  <a:pt x="594" y="316887"/>
                </a:lnTo>
                <a:lnTo>
                  <a:pt x="0" y="329368"/>
                </a:lnTo>
                <a:lnTo>
                  <a:pt x="557" y="344357"/>
                </a:lnTo>
                <a:lnTo>
                  <a:pt x="1880" y="361016"/>
                </a:lnTo>
                <a:lnTo>
                  <a:pt x="3716" y="376885"/>
                </a:lnTo>
                <a:lnTo>
                  <a:pt x="5891" y="392227"/>
                </a:lnTo>
                <a:lnTo>
                  <a:pt x="8294" y="407217"/>
                </a:lnTo>
                <a:lnTo>
                  <a:pt x="10849" y="419116"/>
                </a:lnTo>
                <a:lnTo>
                  <a:pt x="13504" y="428953"/>
                </a:lnTo>
                <a:lnTo>
                  <a:pt x="16227" y="437417"/>
                </a:lnTo>
                <a:lnTo>
                  <a:pt x="18995" y="444012"/>
                </a:lnTo>
                <a:lnTo>
                  <a:pt x="21793" y="449361"/>
                </a:lnTo>
                <a:lnTo>
                  <a:pt x="24610" y="453879"/>
                </a:lnTo>
                <a:lnTo>
                  <a:pt x="27441" y="457843"/>
                </a:lnTo>
                <a:lnTo>
                  <a:pt x="30281" y="461439"/>
                </a:lnTo>
                <a:lnTo>
                  <a:pt x="33127" y="464789"/>
                </a:lnTo>
                <a:lnTo>
                  <a:pt x="38834" y="468927"/>
                </a:lnTo>
                <a:lnTo>
                  <a:pt x="46449" y="473591"/>
                </a:lnTo>
                <a:lnTo>
                  <a:pt x="55335" y="478605"/>
                </a:lnTo>
                <a:lnTo>
                  <a:pt x="62212" y="481948"/>
                </a:lnTo>
                <a:lnTo>
                  <a:pt x="67749" y="484176"/>
                </a:lnTo>
                <a:lnTo>
                  <a:pt x="72393" y="485662"/>
                </a:lnTo>
                <a:lnTo>
                  <a:pt x="76441" y="486652"/>
                </a:lnTo>
                <a:lnTo>
                  <a:pt x="80092" y="487313"/>
                </a:lnTo>
                <a:lnTo>
                  <a:pt x="83479" y="487753"/>
                </a:lnTo>
                <a:lnTo>
                  <a:pt x="86690" y="488046"/>
                </a:lnTo>
                <a:lnTo>
                  <a:pt x="89783" y="488242"/>
                </a:lnTo>
                <a:lnTo>
                  <a:pt x="95759" y="488459"/>
                </a:lnTo>
                <a:lnTo>
                  <a:pt x="115971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4"/>
          <p:cNvSpPr/>
          <p:nvPr/>
        </p:nvSpPr>
        <p:spPr>
          <a:xfrm>
            <a:off x="2968942" y="5246536"/>
            <a:ext cx="235962" cy="342056"/>
          </a:xfrm>
          <a:custGeom>
            <a:avLst/>
            <a:gdLst/>
            <a:ahLst/>
            <a:cxnLst/>
            <a:rect l="0" t="0" r="0" b="0"/>
            <a:pathLst>
              <a:path w="235962" h="342056">
                <a:moveTo>
                  <a:pt x="0" y="136993"/>
                </a:moveTo>
                <a:lnTo>
                  <a:pt x="0" y="123341"/>
                </a:lnTo>
                <a:lnTo>
                  <a:pt x="952" y="117414"/>
                </a:lnTo>
                <a:lnTo>
                  <a:pt x="2540" y="111559"/>
                </a:lnTo>
                <a:lnTo>
                  <a:pt x="4551" y="105749"/>
                </a:lnTo>
                <a:lnTo>
                  <a:pt x="7797" y="99972"/>
                </a:lnTo>
                <a:lnTo>
                  <a:pt x="11865" y="94215"/>
                </a:lnTo>
                <a:lnTo>
                  <a:pt x="16483" y="88472"/>
                </a:lnTo>
                <a:lnTo>
                  <a:pt x="20513" y="83691"/>
                </a:lnTo>
                <a:lnTo>
                  <a:pt x="27532" y="75839"/>
                </a:lnTo>
                <a:lnTo>
                  <a:pt x="34547" y="69554"/>
                </a:lnTo>
                <a:lnTo>
                  <a:pt x="64317" y="44410"/>
                </a:lnTo>
                <a:lnTo>
                  <a:pt x="72406" y="37171"/>
                </a:lnTo>
                <a:lnTo>
                  <a:pt x="79703" y="30440"/>
                </a:lnTo>
                <a:lnTo>
                  <a:pt x="86473" y="25001"/>
                </a:lnTo>
                <a:lnTo>
                  <a:pt x="92891" y="20421"/>
                </a:lnTo>
                <a:lnTo>
                  <a:pt x="99075" y="16417"/>
                </a:lnTo>
                <a:lnTo>
                  <a:pt x="105102" y="12794"/>
                </a:lnTo>
                <a:lnTo>
                  <a:pt x="111026" y="9426"/>
                </a:lnTo>
                <a:lnTo>
                  <a:pt x="116880" y="6229"/>
                </a:lnTo>
                <a:lnTo>
                  <a:pt x="122687" y="4097"/>
                </a:lnTo>
                <a:lnTo>
                  <a:pt x="128464" y="2676"/>
                </a:lnTo>
                <a:lnTo>
                  <a:pt x="134220" y="1728"/>
                </a:lnTo>
                <a:lnTo>
                  <a:pt x="139010" y="1097"/>
                </a:lnTo>
                <a:lnTo>
                  <a:pt x="143156" y="676"/>
                </a:lnTo>
                <a:lnTo>
                  <a:pt x="152103" y="0"/>
                </a:lnTo>
                <a:lnTo>
                  <a:pt x="153789" y="897"/>
                </a:lnTo>
                <a:lnTo>
                  <a:pt x="158203" y="4434"/>
                </a:lnTo>
                <a:lnTo>
                  <a:pt x="159761" y="6710"/>
                </a:lnTo>
                <a:lnTo>
                  <a:pt x="161492" y="11781"/>
                </a:lnTo>
                <a:lnTo>
                  <a:pt x="161002" y="15418"/>
                </a:lnTo>
                <a:lnTo>
                  <a:pt x="157916" y="24540"/>
                </a:lnTo>
                <a:lnTo>
                  <a:pt x="153855" y="31544"/>
                </a:lnTo>
                <a:lnTo>
                  <a:pt x="148290" y="40025"/>
                </a:lnTo>
                <a:lnTo>
                  <a:pt x="141722" y="49488"/>
                </a:lnTo>
                <a:lnTo>
                  <a:pt x="136392" y="57701"/>
                </a:lnTo>
                <a:lnTo>
                  <a:pt x="131885" y="65082"/>
                </a:lnTo>
                <a:lnTo>
                  <a:pt x="127929" y="71908"/>
                </a:lnTo>
                <a:lnTo>
                  <a:pt x="123386" y="78363"/>
                </a:lnTo>
                <a:lnTo>
                  <a:pt x="118452" y="84572"/>
                </a:lnTo>
                <a:lnTo>
                  <a:pt x="113258" y="90616"/>
                </a:lnTo>
                <a:lnTo>
                  <a:pt x="107891" y="95597"/>
                </a:lnTo>
                <a:lnTo>
                  <a:pt x="102407" y="99871"/>
                </a:lnTo>
                <a:lnTo>
                  <a:pt x="96847" y="103673"/>
                </a:lnTo>
                <a:lnTo>
                  <a:pt x="90282" y="109065"/>
                </a:lnTo>
                <a:lnTo>
                  <a:pt x="83048" y="115517"/>
                </a:lnTo>
                <a:lnTo>
                  <a:pt x="64559" y="132751"/>
                </a:lnTo>
                <a:lnTo>
                  <a:pt x="63994" y="133213"/>
                </a:lnTo>
                <a:lnTo>
                  <a:pt x="69932" y="127110"/>
                </a:lnTo>
                <a:lnTo>
                  <a:pt x="72339" y="124690"/>
                </a:lnTo>
                <a:lnTo>
                  <a:pt x="75848" y="122123"/>
                </a:lnTo>
                <a:lnTo>
                  <a:pt x="80093" y="119460"/>
                </a:lnTo>
                <a:lnTo>
                  <a:pt x="84828" y="116732"/>
                </a:lnTo>
                <a:lnTo>
                  <a:pt x="95169" y="111161"/>
                </a:lnTo>
                <a:lnTo>
                  <a:pt x="100593" y="108342"/>
                </a:lnTo>
                <a:lnTo>
                  <a:pt x="106115" y="106462"/>
                </a:lnTo>
                <a:lnTo>
                  <a:pt x="111701" y="105210"/>
                </a:lnTo>
                <a:lnTo>
                  <a:pt x="117330" y="104374"/>
                </a:lnTo>
                <a:lnTo>
                  <a:pt x="122987" y="102865"/>
                </a:lnTo>
                <a:lnTo>
                  <a:pt x="128664" y="100906"/>
                </a:lnTo>
                <a:lnTo>
                  <a:pt x="134354" y="98648"/>
                </a:lnTo>
                <a:lnTo>
                  <a:pt x="141004" y="97142"/>
                </a:lnTo>
                <a:lnTo>
                  <a:pt x="148295" y="96139"/>
                </a:lnTo>
                <a:lnTo>
                  <a:pt x="156013" y="95470"/>
                </a:lnTo>
                <a:lnTo>
                  <a:pt x="163064" y="95976"/>
                </a:lnTo>
                <a:lnTo>
                  <a:pt x="169669" y="97266"/>
                </a:lnTo>
                <a:lnTo>
                  <a:pt x="175978" y="99078"/>
                </a:lnTo>
                <a:lnTo>
                  <a:pt x="182088" y="100287"/>
                </a:lnTo>
                <a:lnTo>
                  <a:pt x="188067" y="101093"/>
                </a:lnTo>
                <a:lnTo>
                  <a:pt x="193958" y="101629"/>
                </a:lnTo>
                <a:lnTo>
                  <a:pt x="199791" y="102940"/>
                </a:lnTo>
                <a:lnTo>
                  <a:pt x="205584" y="104766"/>
                </a:lnTo>
                <a:lnTo>
                  <a:pt x="211351" y="106936"/>
                </a:lnTo>
                <a:lnTo>
                  <a:pt x="216148" y="109335"/>
                </a:lnTo>
                <a:lnTo>
                  <a:pt x="220299" y="111887"/>
                </a:lnTo>
                <a:lnTo>
                  <a:pt x="224018" y="114541"/>
                </a:lnTo>
                <a:lnTo>
                  <a:pt x="226498" y="117263"/>
                </a:lnTo>
                <a:lnTo>
                  <a:pt x="228151" y="120030"/>
                </a:lnTo>
                <a:lnTo>
                  <a:pt x="230940" y="126597"/>
                </a:lnTo>
                <a:lnTo>
                  <a:pt x="235355" y="135866"/>
                </a:lnTo>
                <a:lnTo>
                  <a:pt x="235961" y="141956"/>
                </a:lnTo>
                <a:lnTo>
                  <a:pt x="235412" y="148875"/>
                </a:lnTo>
                <a:lnTo>
                  <a:pt x="234094" y="156345"/>
                </a:lnTo>
                <a:lnTo>
                  <a:pt x="232263" y="163229"/>
                </a:lnTo>
                <a:lnTo>
                  <a:pt x="230089" y="169724"/>
                </a:lnTo>
                <a:lnTo>
                  <a:pt x="227688" y="175959"/>
                </a:lnTo>
                <a:lnTo>
                  <a:pt x="222480" y="190507"/>
                </a:lnTo>
                <a:lnTo>
                  <a:pt x="219757" y="198387"/>
                </a:lnTo>
                <a:lnTo>
                  <a:pt x="214132" y="208402"/>
                </a:lnTo>
                <a:lnTo>
                  <a:pt x="206572" y="219842"/>
                </a:lnTo>
                <a:lnTo>
                  <a:pt x="197723" y="232231"/>
                </a:lnTo>
                <a:lnTo>
                  <a:pt x="189917" y="242395"/>
                </a:lnTo>
                <a:lnTo>
                  <a:pt x="182809" y="251076"/>
                </a:lnTo>
                <a:lnTo>
                  <a:pt x="176165" y="258769"/>
                </a:lnTo>
                <a:lnTo>
                  <a:pt x="166021" y="269612"/>
                </a:lnTo>
                <a:lnTo>
                  <a:pt x="115208" y="321639"/>
                </a:lnTo>
                <a:lnTo>
                  <a:pt x="108238" y="326766"/>
                </a:lnTo>
                <a:lnTo>
                  <a:pt x="100734" y="331136"/>
                </a:lnTo>
                <a:lnTo>
                  <a:pt x="92873" y="335002"/>
                </a:lnTo>
                <a:lnTo>
                  <a:pt x="86680" y="337579"/>
                </a:lnTo>
                <a:lnTo>
                  <a:pt x="81599" y="339297"/>
                </a:lnTo>
                <a:lnTo>
                  <a:pt x="77260" y="340442"/>
                </a:lnTo>
                <a:lnTo>
                  <a:pt x="69898" y="341715"/>
                </a:lnTo>
                <a:lnTo>
                  <a:pt x="66601" y="342055"/>
                </a:lnTo>
                <a:lnTo>
                  <a:pt x="63451" y="341329"/>
                </a:lnTo>
                <a:lnTo>
                  <a:pt x="60398" y="339892"/>
                </a:lnTo>
                <a:lnTo>
                  <a:pt x="51435" y="3341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5"/>
          <p:cNvSpPr/>
          <p:nvPr/>
        </p:nvSpPr>
        <p:spPr>
          <a:xfrm>
            <a:off x="3123247" y="5138561"/>
            <a:ext cx="290821" cy="519290"/>
          </a:xfrm>
          <a:custGeom>
            <a:avLst/>
            <a:gdLst/>
            <a:ahLst/>
            <a:cxnLst/>
            <a:rect l="0" t="0" r="0" b="0"/>
            <a:pathLst>
              <a:path w="290821" h="519290">
                <a:moveTo>
                  <a:pt x="0" y="4939"/>
                </a:moveTo>
                <a:lnTo>
                  <a:pt x="18203" y="388"/>
                </a:lnTo>
                <a:lnTo>
                  <a:pt x="26423" y="0"/>
                </a:lnTo>
                <a:lnTo>
                  <a:pt x="34760" y="694"/>
                </a:lnTo>
                <a:lnTo>
                  <a:pt x="43176" y="2108"/>
                </a:lnTo>
                <a:lnTo>
                  <a:pt x="50692" y="3052"/>
                </a:lnTo>
                <a:lnTo>
                  <a:pt x="57607" y="3681"/>
                </a:lnTo>
                <a:lnTo>
                  <a:pt x="64122" y="4101"/>
                </a:lnTo>
                <a:lnTo>
                  <a:pt x="71323" y="4380"/>
                </a:lnTo>
                <a:lnTo>
                  <a:pt x="86944" y="4690"/>
                </a:lnTo>
                <a:lnTo>
                  <a:pt x="94158" y="5726"/>
                </a:lnTo>
                <a:lnTo>
                  <a:pt x="100872" y="7369"/>
                </a:lnTo>
                <a:lnTo>
                  <a:pt x="129886" y="16849"/>
                </a:lnTo>
                <a:lnTo>
                  <a:pt x="138979" y="20499"/>
                </a:lnTo>
                <a:lnTo>
                  <a:pt x="148850" y="24837"/>
                </a:lnTo>
                <a:lnTo>
                  <a:pt x="159241" y="29634"/>
                </a:lnTo>
                <a:lnTo>
                  <a:pt x="170930" y="36642"/>
                </a:lnTo>
                <a:lnTo>
                  <a:pt x="183486" y="45124"/>
                </a:lnTo>
                <a:lnTo>
                  <a:pt x="196619" y="54589"/>
                </a:lnTo>
                <a:lnTo>
                  <a:pt x="207279" y="61852"/>
                </a:lnTo>
                <a:lnTo>
                  <a:pt x="216291" y="67646"/>
                </a:lnTo>
                <a:lnTo>
                  <a:pt x="224204" y="72461"/>
                </a:lnTo>
                <a:lnTo>
                  <a:pt x="230432" y="78529"/>
                </a:lnTo>
                <a:lnTo>
                  <a:pt x="235536" y="85431"/>
                </a:lnTo>
                <a:lnTo>
                  <a:pt x="239892" y="92890"/>
                </a:lnTo>
                <a:lnTo>
                  <a:pt x="244700" y="99768"/>
                </a:lnTo>
                <a:lnTo>
                  <a:pt x="249811" y="106258"/>
                </a:lnTo>
                <a:lnTo>
                  <a:pt x="255123" y="112490"/>
                </a:lnTo>
                <a:lnTo>
                  <a:pt x="260570" y="122360"/>
                </a:lnTo>
                <a:lnTo>
                  <a:pt x="266106" y="134654"/>
                </a:lnTo>
                <a:lnTo>
                  <a:pt x="271701" y="148566"/>
                </a:lnTo>
                <a:lnTo>
                  <a:pt x="280459" y="169103"/>
                </a:lnTo>
                <a:lnTo>
                  <a:pt x="284127" y="177247"/>
                </a:lnTo>
                <a:lnTo>
                  <a:pt x="286573" y="185533"/>
                </a:lnTo>
                <a:lnTo>
                  <a:pt x="288204" y="193915"/>
                </a:lnTo>
                <a:lnTo>
                  <a:pt x="289291" y="202361"/>
                </a:lnTo>
                <a:lnTo>
                  <a:pt x="290015" y="210848"/>
                </a:lnTo>
                <a:lnTo>
                  <a:pt x="290499" y="219364"/>
                </a:lnTo>
                <a:lnTo>
                  <a:pt x="290820" y="227899"/>
                </a:lnTo>
                <a:lnTo>
                  <a:pt x="290083" y="239304"/>
                </a:lnTo>
                <a:lnTo>
                  <a:pt x="288639" y="252622"/>
                </a:lnTo>
                <a:lnTo>
                  <a:pt x="286723" y="267216"/>
                </a:lnTo>
                <a:lnTo>
                  <a:pt x="283541" y="282660"/>
                </a:lnTo>
                <a:lnTo>
                  <a:pt x="279515" y="298671"/>
                </a:lnTo>
                <a:lnTo>
                  <a:pt x="274926" y="315061"/>
                </a:lnTo>
                <a:lnTo>
                  <a:pt x="269009" y="333606"/>
                </a:lnTo>
                <a:lnTo>
                  <a:pt x="254815" y="374533"/>
                </a:lnTo>
                <a:lnTo>
                  <a:pt x="248934" y="390400"/>
                </a:lnTo>
                <a:lnTo>
                  <a:pt x="244061" y="402883"/>
                </a:lnTo>
                <a:lnTo>
                  <a:pt x="239860" y="413110"/>
                </a:lnTo>
                <a:lnTo>
                  <a:pt x="236106" y="422785"/>
                </a:lnTo>
                <a:lnTo>
                  <a:pt x="229396" y="441156"/>
                </a:lnTo>
                <a:lnTo>
                  <a:pt x="223239" y="456306"/>
                </a:lnTo>
                <a:lnTo>
                  <a:pt x="217327" y="472246"/>
                </a:lnTo>
                <a:lnTo>
                  <a:pt x="214417" y="483165"/>
                </a:lnTo>
                <a:lnTo>
                  <a:pt x="205740" y="519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66"/>
          <p:cNvSpPr/>
          <p:nvPr/>
        </p:nvSpPr>
        <p:spPr>
          <a:xfrm>
            <a:off x="3509009" y="5383529"/>
            <a:ext cx="265749" cy="42864"/>
          </a:xfrm>
          <a:custGeom>
            <a:avLst/>
            <a:gdLst/>
            <a:ahLst/>
            <a:cxnLst/>
            <a:rect l="0" t="0" r="0" b="0"/>
            <a:pathLst>
              <a:path w="265749" h="42864">
                <a:moveTo>
                  <a:pt x="0" y="42863"/>
                </a:moveTo>
                <a:lnTo>
                  <a:pt x="52688" y="42863"/>
                </a:lnTo>
                <a:lnTo>
                  <a:pt x="63700" y="40006"/>
                </a:lnTo>
                <a:lnTo>
                  <a:pt x="98797" y="29211"/>
                </a:lnTo>
                <a:lnTo>
                  <a:pt x="116347" y="24236"/>
                </a:lnTo>
                <a:lnTo>
                  <a:pt x="132810" y="19968"/>
                </a:lnTo>
                <a:lnTo>
                  <a:pt x="163802" y="12685"/>
                </a:lnTo>
                <a:lnTo>
                  <a:pt x="193451" y="6273"/>
                </a:lnTo>
                <a:lnTo>
                  <a:pt x="208025" y="4182"/>
                </a:lnTo>
                <a:lnTo>
                  <a:pt x="222503" y="278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67"/>
          <p:cNvSpPr/>
          <p:nvPr/>
        </p:nvSpPr>
        <p:spPr>
          <a:xfrm>
            <a:off x="3580925" y="5323522"/>
            <a:ext cx="56673" cy="308611"/>
          </a:xfrm>
          <a:custGeom>
            <a:avLst/>
            <a:gdLst/>
            <a:ahLst/>
            <a:cxnLst/>
            <a:rect l="0" t="0" r="0" b="0"/>
            <a:pathLst>
              <a:path w="56673" h="308611">
                <a:moveTo>
                  <a:pt x="22382" y="0"/>
                </a:moveTo>
                <a:lnTo>
                  <a:pt x="8729" y="9102"/>
                </a:lnTo>
                <a:lnTo>
                  <a:pt x="4708" y="12736"/>
                </a:lnTo>
                <a:lnTo>
                  <a:pt x="2027" y="16110"/>
                </a:lnTo>
                <a:lnTo>
                  <a:pt x="240" y="19313"/>
                </a:lnTo>
                <a:lnTo>
                  <a:pt x="0" y="24305"/>
                </a:lnTo>
                <a:lnTo>
                  <a:pt x="793" y="30491"/>
                </a:lnTo>
                <a:lnTo>
                  <a:pt x="2274" y="37472"/>
                </a:lnTo>
                <a:lnTo>
                  <a:pt x="8910" y="74603"/>
                </a:lnTo>
                <a:lnTo>
                  <a:pt x="10544" y="85930"/>
                </a:lnTo>
                <a:lnTo>
                  <a:pt x="11632" y="95387"/>
                </a:lnTo>
                <a:lnTo>
                  <a:pt x="12358" y="103596"/>
                </a:lnTo>
                <a:lnTo>
                  <a:pt x="13794" y="112879"/>
                </a:lnTo>
                <a:lnTo>
                  <a:pt x="15705" y="122878"/>
                </a:lnTo>
                <a:lnTo>
                  <a:pt x="17930" y="133354"/>
                </a:lnTo>
                <a:lnTo>
                  <a:pt x="20366" y="142242"/>
                </a:lnTo>
                <a:lnTo>
                  <a:pt x="22943" y="150073"/>
                </a:lnTo>
                <a:lnTo>
                  <a:pt x="25614" y="157199"/>
                </a:lnTo>
                <a:lnTo>
                  <a:pt x="28347" y="166712"/>
                </a:lnTo>
                <a:lnTo>
                  <a:pt x="31121" y="177816"/>
                </a:lnTo>
                <a:lnTo>
                  <a:pt x="33923" y="189982"/>
                </a:lnTo>
                <a:lnTo>
                  <a:pt x="35791" y="199997"/>
                </a:lnTo>
                <a:lnTo>
                  <a:pt x="37036" y="208579"/>
                </a:lnTo>
                <a:lnTo>
                  <a:pt x="37867" y="216205"/>
                </a:lnTo>
                <a:lnTo>
                  <a:pt x="41329" y="239919"/>
                </a:lnTo>
                <a:lnTo>
                  <a:pt x="43586" y="254244"/>
                </a:lnTo>
                <a:lnTo>
                  <a:pt x="46043" y="265698"/>
                </a:lnTo>
                <a:lnTo>
                  <a:pt x="48634" y="275240"/>
                </a:lnTo>
                <a:lnTo>
                  <a:pt x="56672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8"/>
          <p:cNvSpPr/>
          <p:nvPr/>
        </p:nvSpPr>
        <p:spPr>
          <a:xfrm>
            <a:off x="3851909" y="5212079"/>
            <a:ext cx="42864" cy="377192"/>
          </a:xfrm>
          <a:custGeom>
            <a:avLst/>
            <a:gdLst/>
            <a:ahLst/>
            <a:cxnLst/>
            <a:rect l="0" t="0" r="0" b="0"/>
            <a:pathLst>
              <a:path w="42864" h="377192">
                <a:moveTo>
                  <a:pt x="0" y="0"/>
                </a:moveTo>
                <a:lnTo>
                  <a:pt x="0" y="7382"/>
                </a:lnTo>
                <a:lnTo>
                  <a:pt x="953" y="10636"/>
                </a:lnTo>
                <a:lnTo>
                  <a:pt x="4552" y="21872"/>
                </a:lnTo>
                <a:lnTo>
                  <a:pt x="5892" y="29822"/>
                </a:lnTo>
                <a:lnTo>
                  <a:pt x="6786" y="38932"/>
                </a:lnTo>
                <a:lnTo>
                  <a:pt x="7779" y="57308"/>
                </a:lnTo>
                <a:lnTo>
                  <a:pt x="8220" y="71825"/>
                </a:lnTo>
                <a:lnTo>
                  <a:pt x="9290" y="78364"/>
                </a:lnTo>
                <a:lnTo>
                  <a:pt x="10956" y="84628"/>
                </a:lnTo>
                <a:lnTo>
                  <a:pt x="13019" y="90709"/>
                </a:lnTo>
                <a:lnTo>
                  <a:pt x="14395" y="97620"/>
                </a:lnTo>
                <a:lnTo>
                  <a:pt x="15311" y="105085"/>
                </a:lnTo>
                <a:lnTo>
                  <a:pt x="15923" y="112919"/>
                </a:lnTo>
                <a:lnTo>
                  <a:pt x="17283" y="121000"/>
                </a:lnTo>
                <a:lnTo>
                  <a:pt x="19142" y="129244"/>
                </a:lnTo>
                <a:lnTo>
                  <a:pt x="21334" y="137598"/>
                </a:lnTo>
                <a:lnTo>
                  <a:pt x="23748" y="146025"/>
                </a:lnTo>
                <a:lnTo>
                  <a:pt x="28970" y="163008"/>
                </a:lnTo>
                <a:lnTo>
                  <a:pt x="29791" y="171537"/>
                </a:lnTo>
                <a:lnTo>
                  <a:pt x="29386" y="180081"/>
                </a:lnTo>
                <a:lnTo>
                  <a:pt x="28163" y="188634"/>
                </a:lnTo>
                <a:lnTo>
                  <a:pt x="28301" y="196242"/>
                </a:lnTo>
                <a:lnTo>
                  <a:pt x="29345" y="203217"/>
                </a:lnTo>
                <a:lnTo>
                  <a:pt x="30993" y="209774"/>
                </a:lnTo>
                <a:lnTo>
                  <a:pt x="33045" y="220811"/>
                </a:lnTo>
                <a:lnTo>
                  <a:pt x="37865" y="250856"/>
                </a:lnTo>
                <a:lnTo>
                  <a:pt x="38578" y="263440"/>
                </a:lnTo>
                <a:lnTo>
                  <a:pt x="38102" y="273734"/>
                </a:lnTo>
                <a:lnTo>
                  <a:pt x="36831" y="282502"/>
                </a:lnTo>
                <a:lnTo>
                  <a:pt x="36937" y="290253"/>
                </a:lnTo>
                <a:lnTo>
                  <a:pt x="37960" y="297325"/>
                </a:lnTo>
                <a:lnTo>
                  <a:pt x="39594" y="303944"/>
                </a:lnTo>
                <a:lnTo>
                  <a:pt x="40684" y="309309"/>
                </a:lnTo>
                <a:lnTo>
                  <a:pt x="41894" y="317812"/>
                </a:lnTo>
                <a:lnTo>
                  <a:pt x="42217" y="324270"/>
                </a:lnTo>
                <a:lnTo>
                  <a:pt x="42671" y="348705"/>
                </a:lnTo>
                <a:lnTo>
                  <a:pt x="42863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9"/>
          <p:cNvSpPr/>
          <p:nvPr/>
        </p:nvSpPr>
        <p:spPr>
          <a:xfrm>
            <a:off x="4014787" y="5327233"/>
            <a:ext cx="282893" cy="30580"/>
          </a:xfrm>
          <a:custGeom>
            <a:avLst/>
            <a:gdLst/>
            <a:ahLst/>
            <a:cxnLst/>
            <a:rect l="0" t="0" r="0" b="0"/>
            <a:pathLst>
              <a:path w="282893" h="30580">
                <a:moveTo>
                  <a:pt x="0" y="30579"/>
                </a:moveTo>
                <a:lnTo>
                  <a:pt x="4551" y="26029"/>
                </a:lnTo>
                <a:lnTo>
                  <a:pt x="7796" y="23735"/>
                </a:lnTo>
                <a:lnTo>
                  <a:pt x="11865" y="21254"/>
                </a:lnTo>
                <a:lnTo>
                  <a:pt x="16483" y="18648"/>
                </a:lnTo>
                <a:lnTo>
                  <a:pt x="20513" y="16910"/>
                </a:lnTo>
                <a:lnTo>
                  <a:pt x="24153" y="15752"/>
                </a:lnTo>
                <a:lnTo>
                  <a:pt x="33594" y="13511"/>
                </a:lnTo>
                <a:lnTo>
                  <a:pt x="50491" y="9341"/>
                </a:lnTo>
                <a:lnTo>
                  <a:pt x="58426" y="7848"/>
                </a:lnTo>
                <a:lnTo>
                  <a:pt x="65621" y="6853"/>
                </a:lnTo>
                <a:lnTo>
                  <a:pt x="72322" y="6189"/>
                </a:lnTo>
                <a:lnTo>
                  <a:pt x="79647" y="5746"/>
                </a:lnTo>
                <a:lnTo>
                  <a:pt x="95406" y="5255"/>
                </a:lnTo>
                <a:lnTo>
                  <a:pt x="104561" y="4171"/>
                </a:lnTo>
                <a:lnTo>
                  <a:pt x="114475" y="2497"/>
                </a:lnTo>
                <a:lnTo>
                  <a:pt x="124895" y="427"/>
                </a:lnTo>
                <a:lnTo>
                  <a:pt x="144223" y="0"/>
                </a:lnTo>
                <a:lnTo>
                  <a:pt x="169491" y="668"/>
                </a:lnTo>
                <a:lnTo>
                  <a:pt x="247533" y="4310"/>
                </a:lnTo>
                <a:lnTo>
                  <a:pt x="254557" y="4494"/>
                </a:lnTo>
                <a:lnTo>
                  <a:pt x="282892" y="134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0"/>
          <p:cNvSpPr/>
          <p:nvPr/>
        </p:nvSpPr>
        <p:spPr>
          <a:xfrm>
            <a:off x="4023359" y="5434965"/>
            <a:ext cx="231459" cy="24413"/>
          </a:xfrm>
          <a:custGeom>
            <a:avLst/>
            <a:gdLst/>
            <a:ahLst/>
            <a:cxnLst/>
            <a:rect l="0" t="0" r="0" b="0"/>
            <a:pathLst>
              <a:path w="231459" h="2441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1"/>
                </a:lnTo>
                <a:lnTo>
                  <a:pt x="6844" y="8730"/>
                </a:lnTo>
                <a:lnTo>
                  <a:pt x="9325" y="10583"/>
                </a:lnTo>
                <a:lnTo>
                  <a:pt x="11932" y="12770"/>
                </a:lnTo>
                <a:lnTo>
                  <a:pt x="15575" y="14228"/>
                </a:lnTo>
                <a:lnTo>
                  <a:pt x="19908" y="15200"/>
                </a:lnTo>
                <a:lnTo>
                  <a:pt x="24702" y="15849"/>
                </a:lnTo>
                <a:lnTo>
                  <a:pt x="28851" y="17233"/>
                </a:lnTo>
                <a:lnTo>
                  <a:pt x="32569" y="19109"/>
                </a:lnTo>
                <a:lnTo>
                  <a:pt x="36000" y="21312"/>
                </a:lnTo>
                <a:lnTo>
                  <a:pt x="41146" y="22780"/>
                </a:lnTo>
                <a:lnTo>
                  <a:pt x="47433" y="23759"/>
                </a:lnTo>
                <a:lnTo>
                  <a:pt x="54482" y="24412"/>
                </a:lnTo>
                <a:lnTo>
                  <a:pt x="67754" y="23894"/>
                </a:lnTo>
                <a:lnTo>
                  <a:pt x="85175" y="22597"/>
                </a:lnTo>
                <a:lnTo>
                  <a:pt x="105361" y="20779"/>
                </a:lnTo>
                <a:lnTo>
                  <a:pt x="127390" y="19567"/>
                </a:lnTo>
                <a:lnTo>
                  <a:pt x="191733" y="17863"/>
                </a:lnTo>
                <a:lnTo>
                  <a:pt x="23145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1"/>
          <p:cNvSpPr/>
          <p:nvPr/>
        </p:nvSpPr>
        <p:spPr>
          <a:xfrm>
            <a:off x="4323397" y="5195495"/>
            <a:ext cx="350029" cy="419493"/>
          </a:xfrm>
          <a:custGeom>
            <a:avLst/>
            <a:gdLst/>
            <a:ahLst/>
            <a:cxnLst/>
            <a:rect l="0" t="0" r="0" b="0"/>
            <a:pathLst>
              <a:path w="350029" h="419493">
                <a:moveTo>
                  <a:pt x="0" y="50875"/>
                </a:moveTo>
                <a:lnTo>
                  <a:pt x="9102" y="55425"/>
                </a:lnTo>
                <a:lnTo>
                  <a:pt x="18650" y="57660"/>
                </a:lnTo>
                <a:lnTo>
                  <a:pt x="23864" y="58256"/>
                </a:lnTo>
                <a:lnTo>
                  <a:pt x="28292" y="57700"/>
                </a:lnTo>
                <a:lnTo>
                  <a:pt x="32196" y="56377"/>
                </a:lnTo>
                <a:lnTo>
                  <a:pt x="35752" y="54543"/>
                </a:lnTo>
                <a:lnTo>
                  <a:pt x="41932" y="53320"/>
                </a:lnTo>
                <a:lnTo>
                  <a:pt x="49862" y="52505"/>
                </a:lnTo>
                <a:lnTo>
                  <a:pt x="58959" y="51962"/>
                </a:lnTo>
                <a:lnTo>
                  <a:pt x="65976" y="50647"/>
                </a:lnTo>
                <a:lnTo>
                  <a:pt x="89928" y="42341"/>
                </a:lnTo>
                <a:lnTo>
                  <a:pt x="150576" y="24534"/>
                </a:lnTo>
                <a:lnTo>
                  <a:pt x="164202" y="19979"/>
                </a:lnTo>
                <a:lnTo>
                  <a:pt x="195020" y="9018"/>
                </a:lnTo>
                <a:lnTo>
                  <a:pt x="204308" y="5825"/>
                </a:lnTo>
                <a:lnTo>
                  <a:pt x="213358" y="3696"/>
                </a:lnTo>
                <a:lnTo>
                  <a:pt x="222249" y="2278"/>
                </a:lnTo>
                <a:lnTo>
                  <a:pt x="231033" y="1331"/>
                </a:lnTo>
                <a:lnTo>
                  <a:pt x="238795" y="701"/>
                </a:lnTo>
                <a:lnTo>
                  <a:pt x="245874" y="280"/>
                </a:lnTo>
                <a:lnTo>
                  <a:pt x="252498" y="0"/>
                </a:lnTo>
                <a:lnTo>
                  <a:pt x="261677" y="766"/>
                </a:lnTo>
                <a:lnTo>
                  <a:pt x="272559" y="2229"/>
                </a:lnTo>
                <a:lnTo>
                  <a:pt x="284576" y="4156"/>
                </a:lnTo>
                <a:lnTo>
                  <a:pt x="295445" y="5441"/>
                </a:lnTo>
                <a:lnTo>
                  <a:pt x="305549" y="6299"/>
                </a:lnTo>
                <a:lnTo>
                  <a:pt x="315141" y="6870"/>
                </a:lnTo>
                <a:lnTo>
                  <a:pt x="322489" y="8203"/>
                </a:lnTo>
                <a:lnTo>
                  <a:pt x="333193" y="12225"/>
                </a:lnTo>
                <a:lnTo>
                  <a:pt x="336429" y="14630"/>
                </a:lnTo>
                <a:lnTo>
                  <a:pt x="338586" y="17187"/>
                </a:lnTo>
                <a:lnTo>
                  <a:pt x="344162" y="27876"/>
                </a:lnTo>
                <a:lnTo>
                  <a:pt x="348223" y="36843"/>
                </a:lnTo>
                <a:lnTo>
                  <a:pt x="350028" y="44004"/>
                </a:lnTo>
                <a:lnTo>
                  <a:pt x="348605" y="52009"/>
                </a:lnTo>
                <a:lnTo>
                  <a:pt x="345751" y="63061"/>
                </a:lnTo>
                <a:lnTo>
                  <a:pt x="341943" y="76144"/>
                </a:lnTo>
                <a:lnTo>
                  <a:pt x="335595" y="93438"/>
                </a:lnTo>
                <a:lnTo>
                  <a:pt x="327552" y="113541"/>
                </a:lnTo>
                <a:lnTo>
                  <a:pt x="318381" y="135514"/>
                </a:lnTo>
                <a:lnTo>
                  <a:pt x="303110" y="170090"/>
                </a:lnTo>
                <a:lnTo>
                  <a:pt x="285210" y="209587"/>
                </a:lnTo>
                <a:lnTo>
                  <a:pt x="255030" y="277941"/>
                </a:lnTo>
                <a:lnTo>
                  <a:pt x="242410" y="307979"/>
                </a:lnTo>
                <a:lnTo>
                  <a:pt x="232091" y="333720"/>
                </a:lnTo>
                <a:lnTo>
                  <a:pt x="223308" y="356596"/>
                </a:lnTo>
                <a:lnTo>
                  <a:pt x="217452" y="372799"/>
                </a:lnTo>
                <a:lnTo>
                  <a:pt x="213548" y="384553"/>
                </a:lnTo>
                <a:lnTo>
                  <a:pt x="205740" y="4194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2"/>
          <p:cNvSpPr/>
          <p:nvPr/>
        </p:nvSpPr>
        <p:spPr>
          <a:xfrm>
            <a:off x="7461434" y="2272186"/>
            <a:ext cx="101772" cy="149625"/>
          </a:xfrm>
          <a:custGeom>
            <a:avLst/>
            <a:gdLst/>
            <a:ahLst/>
            <a:cxnLst/>
            <a:rect l="0" t="0" r="0" b="0"/>
            <a:pathLst>
              <a:path w="101772" h="149625">
                <a:moveTo>
                  <a:pt x="8071" y="119541"/>
                </a:moveTo>
                <a:lnTo>
                  <a:pt x="36440" y="91171"/>
                </a:lnTo>
                <a:lnTo>
                  <a:pt x="40319" y="89197"/>
                </a:lnTo>
                <a:lnTo>
                  <a:pt x="44810" y="87882"/>
                </a:lnTo>
                <a:lnTo>
                  <a:pt x="49708" y="87005"/>
                </a:lnTo>
                <a:lnTo>
                  <a:pt x="53926" y="86421"/>
                </a:lnTo>
                <a:lnTo>
                  <a:pt x="57692" y="86031"/>
                </a:lnTo>
                <a:lnTo>
                  <a:pt x="61154" y="85771"/>
                </a:lnTo>
                <a:lnTo>
                  <a:pt x="63462" y="86550"/>
                </a:lnTo>
                <a:lnTo>
                  <a:pt x="65001" y="88022"/>
                </a:lnTo>
                <a:lnTo>
                  <a:pt x="67663" y="92198"/>
                </a:lnTo>
                <a:lnTo>
                  <a:pt x="69707" y="94645"/>
                </a:lnTo>
                <a:lnTo>
                  <a:pt x="72022" y="97228"/>
                </a:lnTo>
                <a:lnTo>
                  <a:pt x="73564" y="99903"/>
                </a:lnTo>
                <a:lnTo>
                  <a:pt x="74593" y="102639"/>
                </a:lnTo>
                <a:lnTo>
                  <a:pt x="75278" y="105416"/>
                </a:lnTo>
                <a:lnTo>
                  <a:pt x="74784" y="108219"/>
                </a:lnTo>
                <a:lnTo>
                  <a:pt x="73501" y="111041"/>
                </a:lnTo>
                <a:lnTo>
                  <a:pt x="71693" y="113874"/>
                </a:lnTo>
                <a:lnTo>
                  <a:pt x="70489" y="116716"/>
                </a:lnTo>
                <a:lnTo>
                  <a:pt x="69685" y="119562"/>
                </a:lnTo>
                <a:lnTo>
                  <a:pt x="69149" y="122413"/>
                </a:lnTo>
                <a:lnTo>
                  <a:pt x="67839" y="124313"/>
                </a:lnTo>
                <a:lnTo>
                  <a:pt x="66014" y="125580"/>
                </a:lnTo>
                <a:lnTo>
                  <a:pt x="63845" y="126425"/>
                </a:lnTo>
                <a:lnTo>
                  <a:pt x="61446" y="126988"/>
                </a:lnTo>
                <a:lnTo>
                  <a:pt x="58894" y="127363"/>
                </a:lnTo>
                <a:lnTo>
                  <a:pt x="56241" y="127613"/>
                </a:lnTo>
                <a:lnTo>
                  <a:pt x="53518" y="126828"/>
                </a:lnTo>
                <a:lnTo>
                  <a:pt x="50752" y="125351"/>
                </a:lnTo>
                <a:lnTo>
                  <a:pt x="44018" y="120689"/>
                </a:lnTo>
                <a:lnTo>
                  <a:pt x="43466" y="118401"/>
                </a:lnTo>
                <a:lnTo>
                  <a:pt x="43097" y="114971"/>
                </a:lnTo>
                <a:lnTo>
                  <a:pt x="42852" y="110779"/>
                </a:lnTo>
                <a:lnTo>
                  <a:pt x="41735" y="106080"/>
                </a:lnTo>
                <a:lnTo>
                  <a:pt x="40039" y="101042"/>
                </a:lnTo>
                <a:lnTo>
                  <a:pt x="37956" y="95778"/>
                </a:lnTo>
                <a:lnTo>
                  <a:pt x="37519" y="91317"/>
                </a:lnTo>
                <a:lnTo>
                  <a:pt x="38181" y="87390"/>
                </a:lnTo>
                <a:lnTo>
                  <a:pt x="39574" y="83819"/>
                </a:lnTo>
                <a:lnTo>
                  <a:pt x="40503" y="79534"/>
                </a:lnTo>
                <a:lnTo>
                  <a:pt x="41122" y="74772"/>
                </a:lnTo>
                <a:lnTo>
                  <a:pt x="41535" y="69693"/>
                </a:lnTo>
                <a:lnTo>
                  <a:pt x="42763" y="66306"/>
                </a:lnTo>
                <a:lnTo>
                  <a:pt x="44534" y="64049"/>
                </a:lnTo>
                <a:lnTo>
                  <a:pt x="46667" y="62544"/>
                </a:lnTo>
                <a:lnTo>
                  <a:pt x="49042" y="60588"/>
                </a:lnTo>
                <a:lnTo>
                  <a:pt x="51577" y="58332"/>
                </a:lnTo>
                <a:lnTo>
                  <a:pt x="54220" y="55875"/>
                </a:lnTo>
                <a:lnTo>
                  <a:pt x="56934" y="54237"/>
                </a:lnTo>
                <a:lnTo>
                  <a:pt x="59696" y="53145"/>
                </a:lnTo>
                <a:lnTo>
                  <a:pt x="66422" y="51392"/>
                </a:lnTo>
                <a:lnTo>
                  <a:pt x="67927" y="52201"/>
                </a:lnTo>
                <a:lnTo>
                  <a:pt x="69882" y="53693"/>
                </a:lnTo>
                <a:lnTo>
                  <a:pt x="72139" y="55640"/>
                </a:lnTo>
                <a:lnTo>
                  <a:pt x="75547" y="58843"/>
                </a:lnTo>
                <a:lnTo>
                  <a:pt x="84416" y="67482"/>
                </a:lnTo>
                <a:lnTo>
                  <a:pt x="88495" y="70547"/>
                </a:lnTo>
                <a:lnTo>
                  <a:pt x="92166" y="72591"/>
                </a:lnTo>
                <a:lnTo>
                  <a:pt x="95567" y="73953"/>
                </a:lnTo>
                <a:lnTo>
                  <a:pt x="97834" y="77719"/>
                </a:lnTo>
                <a:lnTo>
                  <a:pt x="99345" y="83088"/>
                </a:lnTo>
                <a:lnTo>
                  <a:pt x="100353" y="89524"/>
                </a:lnTo>
                <a:lnTo>
                  <a:pt x="101025" y="94767"/>
                </a:lnTo>
                <a:lnTo>
                  <a:pt x="101473" y="99215"/>
                </a:lnTo>
                <a:lnTo>
                  <a:pt x="101771" y="103133"/>
                </a:lnTo>
                <a:lnTo>
                  <a:pt x="101018" y="106697"/>
                </a:lnTo>
                <a:lnTo>
                  <a:pt x="99562" y="110026"/>
                </a:lnTo>
                <a:lnTo>
                  <a:pt x="97641" y="113198"/>
                </a:lnTo>
                <a:lnTo>
                  <a:pt x="96358" y="116265"/>
                </a:lnTo>
                <a:lnTo>
                  <a:pt x="95504" y="119262"/>
                </a:lnTo>
                <a:lnTo>
                  <a:pt x="94935" y="122212"/>
                </a:lnTo>
                <a:lnTo>
                  <a:pt x="92650" y="126085"/>
                </a:lnTo>
                <a:lnTo>
                  <a:pt x="89222" y="130571"/>
                </a:lnTo>
                <a:lnTo>
                  <a:pt x="85031" y="135467"/>
                </a:lnTo>
                <a:lnTo>
                  <a:pt x="81285" y="138731"/>
                </a:lnTo>
                <a:lnTo>
                  <a:pt x="77836" y="140907"/>
                </a:lnTo>
                <a:lnTo>
                  <a:pt x="74583" y="142357"/>
                </a:lnTo>
                <a:lnTo>
                  <a:pt x="71462" y="144277"/>
                </a:lnTo>
                <a:lnTo>
                  <a:pt x="68429" y="146509"/>
                </a:lnTo>
                <a:lnTo>
                  <a:pt x="65455" y="148950"/>
                </a:lnTo>
                <a:lnTo>
                  <a:pt x="62519" y="149624"/>
                </a:lnTo>
                <a:lnTo>
                  <a:pt x="59610" y="149122"/>
                </a:lnTo>
                <a:lnTo>
                  <a:pt x="56717" y="147834"/>
                </a:lnTo>
                <a:lnTo>
                  <a:pt x="48424" y="143863"/>
                </a:lnTo>
                <a:lnTo>
                  <a:pt x="43545" y="141471"/>
                </a:lnTo>
                <a:lnTo>
                  <a:pt x="39340" y="139876"/>
                </a:lnTo>
                <a:lnTo>
                  <a:pt x="35585" y="138813"/>
                </a:lnTo>
                <a:lnTo>
                  <a:pt x="32129" y="138104"/>
                </a:lnTo>
                <a:lnTo>
                  <a:pt x="28872" y="135726"/>
                </a:lnTo>
                <a:lnTo>
                  <a:pt x="25748" y="132236"/>
                </a:lnTo>
                <a:lnTo>
                  <a:pt x="22713" y="128004"/>
                </a:lnTo>
                <a:lnTo>
                  <a:pt x="19738" y="124231"/>
                </a:lnTo>
                <a:lnTo>
                  <a:pt x="16801" y="120763"/>
                </a:lnTo>
                <a:lnTo>
                  <a:pt x="13891" y="117498"/>
                </a:lnTo>
                <a:lnTo>
                  <a:pt x="10999" y="113417"/>
                </a:lnTo>
                <a:lnTo>
                  <a:pt x="8117" y="108791"/>
                </a:lnTo>
                <a:lnTo>
                  <a:pt x="5244" y="103802"/>
                </a:lnTo>
                <a:lnTo>
                  <a:pt x="3328" y="97618"/>
                </a:lnTo>
                <a:lnTo>
                  <a:pt x="2052" y="90638"/>
                </a:lnTo>
                <a:lnTo>
                  <a:pt x="1201" y="83127"/>
                </a:lnTo>
                <a:lnTo>
                  <a:pt x="633" y="77168"/>
                </a:lnTo>
                <a:lnTo>
                  <a:pt x="255" y="72242"/>
                </a:lnTo>
                <a:lnTo>
                  <a:pt x="3" y="68006"/>
                </a:lnTo>
                <a:lnTo>
                  <a:pt x="788" y="65182"/>
                </a:lnTo>
                <a:lnTo>
                  <a:pt x="2263" y="63299"/>
                </a:lnTo>
                <a:lnTo>
                  <a:pt x="4199" y="62044"/>
                </a:lnTo>
                <a:lnTo>
                  <a:pt x="6441" y="60254"/>
                </a:lnTo>
                <a:lnTo>
                  <a:pt x="8890" y="58109"/>
                </a:lnTo>
                <a:lnTo>
                  <a:pt x="11474" y="55727"/>
                </a:lnTo>
                <a:lnTo>
                  <a:pt x="13197" y="53186"/>
                </a:lnTo>
                <a:lnTo>
                  <a:pt x="14346" y="50539"/>
                </a:lnTo>
                <a:lnTo>
                  <a:pt x="15111" y="47822"/>
                </a:lnTo>
                <a:lnTo>
                  <a:pt x="16574" y="46011"/>
                </a:lnTo>
                <a:lnTo>
                  <a:pt x="18503" y="44803"/>
                </a:lnTo>
                <a:lnTo>
                  <a:pt x="20741" y="43998"/>
                </a:lnTo>
                <a:lnTo>
                  <a:pt x="23185" y="43462"/>
                </a:lnTo>
                <a:lnTo>
                  <a:pt x="25767" y="43104"/>
                </a:lnTo>
                <a:lnTo>
                  <a:pt x="28440" y="42865"/>
                </a:lnTo>
                <a:lnTo>
                  <a:pt x="32127" y="43659"/>
                </a:lnTo>
                <a:lnTo>
                  <a:pt x="36492" y="45141"/>
                </a:lnTo>
                <a:lnTo>
                  <a:pt x="41305" y="47080"/>
                </a:lnTo>
                <a:lnTo>
                  <a:pt x="45467" y="49327"/>
                </a:lnTo>
                <a:lnTo>
                  <a:pt x="49194" y="51776"/>
                </a:lnTo>
                <a:lnTo>
                  <a:pt x="52631" y="54362"/>
                </a:lnTo>
                <a:lnTo>
                  <a:pt x="55875" y="57038"/>
                </a:lnTo>
                <a:lnTo>
                  <a:pt x="58990" y="59775"/>
                </a:lnTo>
                <a:lnTo>
                  <a:pt x="62019" y="62552"/>
                </a:lnTo>
                <a:lnTo>
                  <a:pt x="64039" y="65356"/>
                </a:lnTo>
                <a:lnTo>
                  <a:pt x="65385" y="68178"/>
                </a:lnTo>
                <a:lnTo>
                  <a:pt x="66283" y="71011"/>
                </a:lnTo>
                <a:lnTo>
                  <a:pt x="66881" y="73853"/>
                </a:lnTo>
                <a:lnTo>
                  <a:pt x="67280" y="76700"/>
                </a:lnTo>
                <a:lnTo>
                  <a:pt x="67546" y="79550"/>
                </a:lnTo>
                <a:lnTo>
                  <a:pt x="68676" y="84308"/>
                </a:lnTo>
                <a:lnTo>
                  <a:pt x="70382" y="90337"/>
                </a:lnTo>
                <a:lnTo>
                  <a:pt x="72472" y="97214"/>
                </a:lnTo>
                <a:lnTo>
                  <a:pt x="71960" y="103704"/>
                </a:lnTo>
                <a:lnTo>
                  <a:pt x="69713" y="109936"/>
                </a:lnTo>
                <a:lnTo>
                  <a:pt x="66311" y="115995"/>
                </a:lnTo>
                <a:lnTo>
                  <a:pt x="64043" y="120987"/>
                </a:lnTo>
                <a:lnTo>
                  <a:pt x="62530" y="125268"/>
                </a:lnTo>
                <a:lnTo>
                  <a:pt x="61522" y="129074"/>
                </a:lnTo>
                <a:lnTo>
                  <a:pt x="59897" y="131611"/>
                </a:lnTo>
                <a:lnTo>
                  <a:pt x="57862" y="133303"/>
                </a:lnTo>
                <a:lnTo>
                  <a:pt x="55552" y="134430"/>
                </a:lnTo>
                <a:lnTo>
                  <a:pt x="53060" y="135182"/>
                </a:lnTo>
                <a:lnTo>
                  <a:pt x="50446" y="135684"/>
                </a:lnTo>
                <a:lnTo>
                  <a:pt x="47751" y="136018"/>
                </a:lnTo>
                <a:lnTo>
                  <a:pt x="45002" y="136241"/>
                </a:lnTo>
                <a:lnTo>
                  <a:pt x="42217" y="136389"/>
                </a:lnTo>
                <a:lnTo>
                  <a:pt x="39407" y="136488"/>
                </a:lnTo>
                <a:lnTo>
                  <a:pt x="36581" y="135602"/>
                </a:lnTo>
                <a:lnTo>
                  <a:pt x="33746" y="134058"/>
                </a:lnTo>
                <a:lnTo>
                  <a:pt x="30902" y="132077"/>
                </a:lnTo>
                <a:lnTo>
                  <a:pt x="28054" y="129803"/>
                </a:lnTo>
                <a:lnTo>
                  <a:pt x="25203" y="127335"/>
                </a:lnTo>
                <a:lnTo>
                  <a:pt x="22349" y="124737"/>
                </a:lnTo>
                <a:lnTo>
                  <a:pt x="19495" y="121100"/>
                </a:lnTo>
                <a:lnTo>
                  <a:pt x="16639" y="116770"/>
                </a:lnTo>
                <a:lnTo>
                  <a:pt x="13783" y="111979"/>
                </a:lnTo>
                <a:lnTo>
                  <a:pt x="10926" y="104974"/>
                </a:lnTo>
                <a:lnTo>
                  <a:pt x="8069" y="96495"/>
                </a:lnTo>
                <a:lnTo>
                  <a:pt x="5213" y="87032"/>
                </a:lnTo>
                <a:lnTo>
                  <a:pt x="3308" y="78818"/>
                </a:lnTo>
                <a:lnTo>
                  <a:pt x="2038" y="71438"/>
                </a:lnTo>
                <a:lnTo>
                  <a:pt x="1191" y="64612"/>
                </a:lnTo>
                <a:lnTo>
                  <a:pt x="626" y="58157"/>
                </a:lnTo>
                <a:lnTo>
                  <a:pt x="250" y="51948"/>
                </a:lnTo>
                <a:lnTo>
                  <a:pt x="0" y="45904"/>
                </a:lnTo>
                <a:lnTo>
                  <a:pt x="1737" y="39017"/>
                </a:lnTo>
                <a:lnTo>
                  <a:pt x="4801" y="31569"/>
                </a:lnTo>
                <a:lnTo>
                  <a:pt x="8748" y="23745"/>
                </a:lnTo>
                <a:lnTo>
                  <a:pt x="12333" y="18529"/>
                </a:lnTo>
                <a:lnTo>
                  <a:pt x="15674" y="15053"/>
                </a:lnTo>
                <a:lnTo>
                  <a:pt x="18855" y="12734"/>
                </a:lnTo>
                <a:lnTo>
                  <a:pt x="20975" y="10237"/>
                </a:lnTo>
                <a:lnTo>
                  <a:pt x="22389" y="7619"/>
                </a:lnTo>
                <a:lnTo>
                  <a:pt x="23331" y="4921"/>
                </a:lnTo>
                <a:lnTo>
                  <a:pt x="24912" y="3123"/>
                </a:lnTo>
                <a:lnTo>
                  <a:pt x="26918" y="1924"/>
                </a:lnTo>
                <a:lnTo>
                  <a:pt x="29208" y="1125"/>
                </a:lnTo>
                <a:lnTo>
                  <a:pt x="32640" y="592"/>
                </a:lnTo>
                <a:lnTo>
                  <a:pt x="36833" y="237"/>
                </a:lnTo>
                <a:lnTo>
                  <a:pt x="41533" y="0"/>
                </a:lnTo>
                <a:lnTo>
                  <a:pt x="45619" y="794"/>
                </a:lnTo>
                <a:lnTo>
                  <a:pt x="49295" y="2277"/>
                </a:lnTo>
                <a:lnTo>
                  <a:pt x="52698" y="4217"/>
                </a:lnTo>
                <a:lnTo>
                  <a:pt x="55920" y="6464"/>
                </a:lnTo>
                <a:lnTo>
                  <a:pt x="59020" y="8913"/>
                </a:lnTo>
                <a:lnTo>
                  <a:pt x="62040" y="11499"/>
                </a:lnTo>
                <a:lnTo>
                  <a:pt x="65005" y="14176"/>
                </a:lnTo>
                <a:lnTo>
                  <a:pt x="70840" y="19689"/>
                </a:lnTo>
                <a:lnTo>
                  <a:pt x="72777" y="22493"/>
                </a:lnTo>
                <a:lnTo>
                  <a:pt x="74068" y="25315"/>
                </a:lnTo>
                <a:lnTo>
                  <a:pt x="74929" y="28149"/>
                </a:lnTo>
                <a:lnTo>
                  <a:pt x="77408" y="33848"/>
                </a:lnTo>
                <a:lnTo>
                  <a:pt x="85242" y="50340"/>
                </a:lnTo>
                <a:lnTo>
                  <a:pt x="88093" y="59120"/>
                </a:lnTo>
                <a:lnTo>
                  <a:pt x="89994" y="67830"/>
                </a:lnTo>
                <a:lnTo>
                  <a:pt x="91261" y="76495"/>
                </a:lnTo>
                <a:lnTo>
                  <a:pt x="92106" y="84176"/>
                </a:lnTo>
                <a:lnTo>
                  <a:pt x="92669" y="91202"/>
                </a:lnTo>
                <a:lnTo>
                  <a:pt x="93045" y="97791"/>
                </a:lnTo>
                <a:lnTo>
                  <a:pt x="92342" y="103136"/>
                </a:lnTo>
                <a:lnTo>
                  <a:pt x="90922" y="107652"/>
                </a:lnTo>
                <a:lnTo>
                  <a:pt x="89022" y="111615"/>
                </a:lnTo>
                <a:lnTo>
                  <a:pt x="86804" y="115209"/>
                </a:lnTo>
                <a:lnTo>
                  <a:pt x="84372" y="118558"/>
                </a:lnTo>
                <a:lnTo>
                  <a:pt x="81798" y="121743"/>
                </a:lnTo>
                <a:lnTo>
                  <a:pt x="78177" y="124819"/>
                </a:lnTo>
                <a:lnTo>
                  <a:pt x="73858" y="127822"/>
                </a:lnTo>
                <a:lnTo>
                  <a:pt x="69074" y="130777"/>
                </a:lnTo>
                <a:lnTo>
                  <a:pt x="63027" y="132747"/>
                </a:lnTo>
                <a:lnTo>
                  <a:pt x="56138" y="134060"/>
                </a:lnTo>
                <a:lnTo>
                  <a:pt x="48688" y="134935"/>
                </a:lnTo>
                <a:lnTo>
                  <a:pt x="42769" y="134566"/>
                </a:lnTo>
                <a:lnTo>
                  <a:pt x="37871" y="133368"/>
                </a:lnTo>
                <a:lnTo>
                  <a:pt x="33652" y="131617"/>
                </a:lnTo>
                <a:lnTo>
                  <a:pt x="29887" y="129496"/>
                </a:lnTo>
                <a:lnTo>
                  <a:pt x="26426" y="127130"/>
                </a:lnTo>
                <a:lnTo>
                  <a:pt x="23165" y="124601"/>
                </a:lnTo>
                <a:lnTo>
                  <a:pt x="20038" y="121962"/>
                </a:lnTo>
                <a:lnTo>
                  <a:pt x="17002" y="119250"/>
                </a:lnTo>
                <a:lnTo>
                  <a:pt x="14025" y="116489"/>
                </a:lnTo>
                <a:lnTo>
                  <a:pt x="11088" y="111792"/>
                </a:lnTo>
                <a:lnTo>
                  <a:pt x="8177" y="105802"/>
                </a:lnTo>
                <a:lnTo>
                  <a:pt x="5284" y="98952"/>
                </a:lnTo>
                <a:lnTo>
                  <a:pt x="4307" y="92480"/>
                </a:lnTo>
                <a:lnTo>
                  <a:pt x="4610" y="86260"/>
                </a:lnTo>
                <a:lnTo>
                  <a:pt x="5763" y="80209"/>
                </a:lnTo>
                <a:lnTo>
                  <a:pt x="7485" y="75222"/>
                </a:lnTo>
                <a:lnTo>
                  <a:pt x="9585" y="70945"/>
                </a:lnTo>
                <a:lnTo>
                  <a:pt x="15249" y="61788"/>
                </a:lnTo>
                <a:lnTo>
                  <a:pt x="16666" y="61036"/>
                </a:lnTo>
                <a:lnTo>
                  <a:pt x="18564" y="60535"/>
                </a:lnTo>
                <a:lnTo>
                  <a:pt x="20781" y="60201"/>
                </a:lnTo>
                <a:lnTo>
                  <a:pt x="24164" y="59979"/>
                </a:lnTo>
                <a:lnTo>
                  <a:pt x="28325" y="59830"/>
                </a:lnTo>
                <a:lnTo>
                  <a:pt x="33003" y="59732"/>
                </a:lnTo>
                <a:lnTo>
                  <a:pt x="37075" y="60618"/>
                </a:lnTo>
                <a:lnTo>
                  <a:pt x="40742" y="62162"/>
                </a:lnTo>
                <a:lnTo>
                  <a:pt x="44139" y="64143"/>
                </a:lnTo>
                <a:lnTo>
                  <a:pt x="48309" y="66416"/>
                </a:lnTo>
                <a:lnTo>
                  <a:pt x="58022" y="71483"/>
                </a:lnTo>
                <a:lnTo>
                  <a:pt x="61374" y="74167"/>
                </a:lnTo>
                <a:lnTo>
                  <a:pt x="63609" y="76909"/>
                </a:lnTo>
                <a:lnTo>
                  <a:pt x="65098" y="79690"/>
                </a:lnTo>
                <a:lnTo>
                  <a:pt x="66092" y="82496"/>
                </a:lnTo>
                <a:lnTo>
                  <a:pt x="66754" y="85319"/>
                </a:lnTo>
                <a:lnTo>
                  <a:pt x="67195" y="88154"/>
                </a:lnTo>
                <a:lnTo>
                  <a:pt x="68442" y="92901"/>
                </a:lnTo>
                <a:lnTo>
                  <a:pt x="72368" y="105796"/>
                </a:lnTo>
                <a:lnTo>
                  <a:pt x="72843" y="111330"/>
                </a:lnTo>
                <a:lnTo>
                  <a:pt x="72206" y="115972"/>
                </a:lnTo>
                <a:lnTo>
                  <a:pt x="70831" y="120019"/>
                </a:lnTo>
                <a:lnTo>
                  <a:pt x="69913" y="123670"/>
                </a:lnTo>
                <a:lnTo>
                  <a:pt x="69301" y="127056"/>
                </a:lnTo>
                <a:lnTo>
                  <a:pt x="68893" y="130266"/>
                </a:lnTo>
                <a:lnTo>
                  <a:pt x="67669" y="132406"/>
                </a:lnTo>
                <a:lnTo>
                  <a:pt x="65901" y="133833"/>
                </a:lnTo>
                <a:lnTo>
                  <a:pt x="60768" y="136123"/>
                </a:lnTo>
                <a:lnTo>
                  <a:pt x="58443" y="136310"/>
                </a:lnTo>
                <a:lnTo>
                  <a:pt x="54987" y="136436"/>
                </a:lnTo>
                <a:lnTo>
                  <a:pt x="40304" y="136637"/>
                </a:lnTo>
                <a:lnTo>
                  <a:pt x="37180" y="135701"/>
                </a:lnTo>
                <a:lnTo>
                  <a:pt x="34144" y="134124"/>
                </a:lnTo>
                <a:lnTo>
                  <a:pt x="31169" y="132121"/>
                </a:lnTo>
                <a:lnTo>
                  <a:pt x="28232" y="129832"/>
                </a:lnTo>
                <a:lnTo>
                  <a:pt x="25321" y="127355"/>
                </a:lnTo>
                <a:lnTo>
                  <a:pt x="22429" y="124750"/>
                </a:lnTo>
                <a:lnTo>
                  <a:pt x="19548" y="121109"/>
                </a:lnTo>
                <a:lnTo>
                  <a:pt x="16674" y="116776"/>
                </a:lnTo>
                <a:lnTo>
                  <a:pt x="8071" y="938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3"/>
          <p:cNvSpPr/>
          <p:nvPr/>
        </p:nvSpPr>
        <p:spPr>
          <a:xfrm>
            <a:off x="6715125" y="2057400"/>
            <a:ext cx="968693" cy="2125980"/>
          </a:xfrm>
          <a:custGeom>
            <a:avLst/>
            <a:gdLst/>
            <a:ahLst/>
            <a:cxnLst/>
            <a:rect l="0" t="0" r="0" b="0"/>
            <a:pathLst>
              <a:path w="968693" h="2125980">
                <a:moveTo>
                  <a:pt x="0" y="2125979"/>
                </a:moveTo>
                <a:lnTo>
                  <a:pt x="4550" y="2121429"/>
                </a:lnTo>
                <a:lnTo>
                  <a:pt x="25570" y="2083341"/>
                </a:lnTo>
                <a:lnTo>
                  <a:pt x="31283" y="2071013"/>
                </a:lnTo>
                <a:lnTo>
                  <a:pt x="33398" y="2060904"/>
                </a:lnTo>
                <a:lnTo>
                  <a:pt x="33894" y="2054830"/>
                </a:lnTo>
                <a:lnTo>
                  <a:pt x="34978" y="2051876"/>
                </a:lnTo>
                <a:lnTo>
                  <a:pt x="38723" y="2046055"/>
                </a:lnTo>
                <a:lnTo>
                  <a:pt x="51642" y="2029153"/>
                </a:lnTo>
                <a:lnTo>
                  <a:pt x="59858" y="2013604"/>
                </a:lnTo>
                <a:lnTo>
                  <a:pt x="81233" y="1951683"/>
                </a:lnTo>
                <a:lnTo>
                  <a:pt x="113744" y="1884641"/>
                </a:lnTo>
                <a:lnTo>
                  <a:pt x="133610" y="1827185"/>
                </a:lnTo>
                <a:lnTo>
                  <a:pt x="135582" y="1817604"/>
                </a:lnTo>
                <a:lnTo>
                  <a:pt x="151783" y="1782877"/>
                </a:lnTo>
                <a:lnTo>
                  <a:pt x="153576" y="1780087"/>
                </a:lnTo>
                <a:lnTo>
                  <a:pt x="155724" y="1778227"/>
                </a:lnTo>
                <a:lnTo>
                  <a:pt x="158108" y="1776987"/>
                </a:lnTo>
                <a:lnTo>
                  <a:pt x="159698" y="1775208"/>
                </a:lnTo>
                <a:lnTo>
                  <a:pt x="160758" y="1773069"/>
                </a:lnTo>
                <a:lnTo>
                  <a:pt x="161935" y="1768153"/>
                </a:lnTo>
                <a:lnTo>
                  <a:pt x="162841" y="1750458"/>
                </a:lnTo>
                <a:lnTo>
                  <a:pt x="168761" y="1735432"/>
                </a:lnTo>
                <a:lnTo>
                  <a:pt x="171095" y="1717632"/>
                </a:lnTo>
                <a:lnTo>
                  <a:pt x="178188" y="1698802"/>
                </a:lnTo>
                <a:lnTo>
                  <a:pt x="178799" y="1695462"/>
                </a:lnTo>
                <a:lnTo>
                  <a:pt x="182019" y="1689211"/>
                </a:lnTo>
                <a:lnTo>
                  <a:pt x="184211" y="1686211"/>
                </a:lnTo>
                <a:lnTo>
                  <a:pt x="186646" y="1680337"/>
                </a:lnTo>
                <a:lnTo>
                  <a:pt x="195182" y="1648265"/>
                </a:lnTo>
                <a:lnTo>
                  <a:pt x="218608" y="1593534"/>
                </a:lnTo>
                <a:lnTo>
                  <a:pt x="240948" y="1535375"/>
                </a:lnTo>
                <a:lnTo>
                  <a:pt x="254850" y="1493391"/>
                </a:lnTo>
                <a:lnTo>
                  <a:pt x="256485" y="1481558"/>
                </a:lnTo>
                <a:lnTo>
                  <a:pt x="266072" y="1458366"/>
                </a:lnTo>
                <a:lnTo>
                  <a:pt x="280019" y="1433250"/>
                </a:lnTo>
                <a:lnTo>
                  <a:pt x="280976" y="1429844"/>
                </a:lnTo>
                <a:lnTo>
                  <a:pt x="284581" y="1423521"/>
                </a:lnTo>
                <a:lnTo>
                  <a:pt x="291965" y="1412066"/>
                </a:lnTo>
                <a:lnTo>
                  <a:pt x="296450" y="1402920"/>
                </a:lnTo>
                <a:lnTo>
                  <a:pt x="311829" y="1365490"/>
                </a:lnTo>
                <a:lnTo>
                  <a:pt x="330538" y="1334587"/>
                </a:lnTo>
                <a:lnTo>
                  <a:pt x="343911" y="1296272"/>
                </a:lnTo>
                <a:lnTo>
                  <a:pt x="362094" y="1263819"/>
                </a:lnTo>
                <a:lnTo>
                  <a:pt x="365221" y="1259741"/>
                </a:lnTo>
                <a:lnTo>
                  <a:pt x="368258" y="1257022"/>
                </a:lnTo>
                <a:lnTo>
                  <a:pt x="371235" y="1255210"/>
                </a:lnTo>
                <a:lnTo>
                  <a:pt x="373220" y="1252096"/>
                </a:lnTo>
                <a:lnTo>
                  <a:pt x="375425" y="1243557"/>
                </a:lnTo>
                <a:lnTo>
                  <a:pt x="376966" y="1240518"/>
                </a:lnTo>
                <a:lnTo>
                  <a:pt x="378945" y="1238492"/>
                </a:lnTo>
                <a:lnTo>
                  <a:pt x="381218" y="1237141"/>
                </a:lnTo>
                <a:lnTo>
                  <a:pt x="382733" y="1233383"/>
                </a:lnTo>
                <a:lnTo>
                  <a:pt x="384416" y="1221588"/>
                </a:lnTo>
                <a:lnTo>
                  <a:pt x="386770" y="1215394"/>
                </a:lnTo>
                <a:lnTo>
                  <a:pt x="399155" y="1194306"/>
                </a:lnTo>
                <a:lnTo>
                  <a:pt x="415612" y="1150279"/>
                </a:lnTo>
                <a:lnTo>
                  <a:pt x="431594" y="1119999"/>
                </a:lnTo>
                <a:lnTo>
                  <a:pt x="443764" y="1075466"/>
                </a:lnTo>
                <a:lnTo>
                  <a:pt x="445830" y="1066630"/>
                </a:lnTo>
                <a:lnTo>
                  <a:pt x="452379" y="1047975"/>
                </a:lnTo>
                <a:lnTo>
                  <a:pt x="468989" y="981681"/>
                </a:lnTo>
                <a:lnTo>
                  <a:pt x="477837" y="957570"/>
                </a:lnTo>
                <a:lnTo>
                  <a:pt x="501487" y="899460"/>
                </a:lnTo>
                <a:lnTo>
                  <a:pt x="518473" y="834731"/>
                </a:lnTo>
                <a:lnTo>
                  <a:pt x="546561" y="771310"/>
                </a:lnTo>
                <a:lnTo>
                  <a:pt x="575754" y="720772"/>
                </a:lnTo>
                <a:lnTo>
                  <a:pt x="584052" y="697611"/>
                </a:lnTo>
                <a:lnTo>
                  <a:pt x="609498" y="654616"/>
                </a:lnTo>
                <a:lnTo>
                  <a:pt x="614929" y="647866"/>
                </a:lnTo>
                <a:lnTo>
                  <a:pt x="620964" y="635285"/>
                </a:lnTo>
                <a:lnTo>
                  <a:pt x="624599" y="624296"/>
                </a:lnTo>
                <a:lnTo>
                  <a:pt x="654078" y="566587"/>
                </a:lnTo>
                <a:lnTo>
                  <a:pt x="676700" y="511680"/>
                </a:lnTo>
                <a:lnTo>
                  <a:pt x="682708" y="500781"/>
                </a:lnTo>
                <a:lnTo>
                  <a:pt x="694326" y="475580"/>
                </a:lnTo>
                <a:lnTo>
                  <a:pt x="710344" y="451764"/>
                </a:lnTo>
                <a:lnTo>
                  <a:pt x="715758" y="438591"/>
                </a:lnTo>
                <a:lnTo>
                  <a:pt x="717202" y="432411"/>
                </a:lnTo>
                <a:lnTo>
                  <a:pt x="741988" y="378206"/>
                </a:lnTo>
                <a:lnTo>
                  <a:pt x="768512" y="327578"/>
                </a:lnTo>
                <a:lnTo>
                  <a:pt x="796879" y="264488"/>
                </a:lnTo>
                <a:lnTo>
                  <a:pt x="818353" y="226135"/>
                </a:lnTo>
                <a:lnTo>
                  <a:pt x="848544" y="171492"/>
                </a:lnTo>
                <a:lnTo>
                  <a:pt x="860279" y="152836"/>
                </a:lnTo>
                <a:lnTo>
                  <a:pt x="865132" y="141275"/>
                </a:lnTo>
                <a:lnTo>
                  <a:pt x="888739" y="106554"/>
                </a:lnTo>
                <a:lnTo>
                  <a:pt x="897271" y="96447"/>
                </a:lnTo>
                <a:lnTo>
                  <a:pt x="902977" y="86998"/>
                </a:lnTo>
                <a:lnTo>
                  <a:pt x="905832" y="83716"/>
                </a:lnTo>
                <a:lnTo>
                  <a:pt x="908688" y="81528"/>
                </a:lnTo>
                <a:lnTo>
                  <a:pt x="911545" y="80069"/>
                </a:lnTo>
                <a:lnTo>
                  <a:pt x="913449" y="78144"/>
                </a:lnTo>
                <a:lnTo>
                  <a:pt x="914718" y="75909"/>
                </a:lnTo>
                <a:lnTo>
                  <a:pt x="921306" y="60926"/>
                </a:lnTo>
                <a:lnTo>
                  <a:pt x="923766" y="57762"/>
                </a:lnTo>
                <a:lnTo>
                  <a:pt x="926359" y="55653"/>
                </a:lnTo>
                <a:lnTo>
                  <a:pt x="929040" y="54247"/>
                </a:lnTo>
                <a:lnTo>
                  <a:pt x="934559" y="47604"/>
                </a:lnTo>
                <a:lnTo>
                  <a:pt x="941313" y="36920"/>
                </a:lnTo>
                <a:lnTo>
                  <a:pt x="942236" y="32918"/>
                </a:lnTo>
                <a:lnTo>
                  <a:pt x="942482" y="30518"/>
                </a:lnTo>
                <a:lnTo>
                  <a:pt x="947379" y="18038"/>
                </a:lnTo>
                <a:lnTo>
                  <a:pt x="949721" y="14883"/>
                </a:lnTo>
                <a:lnTo>
                  <a:pt x="952234" y="12779"/>
                </a:lnTo>
                <a:lnTo>
                  <a:pt x="954863" y="11377"/>
                </a:lnTo>
                <a:lnTo>
                  <a:pt x="956615" y="9489"/>
                </a:lnTo>
                <a:lnTo>
                  <a:pt x="957784" y="7279"/>
                </a:lnTo>
                <a:lnTo>
                  <a:pt x="959983" y="426"/>
                </a:lnTo>
                <a:lnTo>
                  <a:pt x="9686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74"/>
          <p:cNvSpPr/>
          <p:nvPr/>
        </p:nvSpPr>
        <p:spPr>
          <a:xfrm>
            <a:off x="7567436" y="1894568"/>
            <a:ext cx="270687" cy="248558"/>
          </a:xfrm>
          <a:custGeom>
            <a:avLst/>
            <a:gdLst/>
            <a:ahLst/>
            <a:cxnLst/>
            <a:rect l="0" t="0" r="0" b="0"/>
            <a:pathLst>
              <a:path w="270687" h="248558">
                <a:moveTo>
                  <a:pt x="4939" y="137114"/>
                </a:moveTo>
                <a:lnTo>
                  <a:pt x="388" y="137114"/>
                </a:lnTo>
                <a:lnTo>
                  <a:pt x="0" y="136161"/>
                </a:lnTo>
                <a:lnTo>
                  <a:pt x="694" y="134574"/>
                </a:lnTo>
                <a:lnTo>
                  <a:pt x="2108" y="132563"/>
                </a:lnTo>
                <a:lnTo>
                  <a:pt x="3680" y="127789"/>
                </a:lnTo>
                <a:lnTo>
                  <a:pt x="4101" y="125182"/>
                </a:lnTo>
                <a:lnTo>
                  <a:pt x="7237" y="122492"/>
                </a:lnTo>
                <a:lnTo>
                  <a:pt x="12186" y="119746"/>
                </a:lnTo>
                <a:lnTo>
                  <a:pt x="18342" y="116963"/>
                </a:lnTo>
                <a:lnTo>
                  <a:pt x="25305" y="114155"/>
                </a:lnTo>
                <a:lnTo>
                  <a:pt x="40660" y="108495"/>
                </a:lnTo>
                <a:lnTo>
                  <a:pt x="48756" y="103747"/>
                </a:lnTo>
                <a:lnTo>
                  <a:pt x="57011" y="97724"/>
                </a:lnTo>
                <a:lnTo>
                  <a:pt x="65370" y="90852"/>
                </a:lnTo>
                <a:lnTo>
                  <a:pt x="71896" y="85318"/>
                </a:lnTo>
                <a:lnTo>
                  <a:pt x="77200" y="80676"/>
                </a:lnTo>
                <a:lnTo>
                  <a:pt x="81687" y="76628"/>
                </a:lnTo>
                <a:lnTo>
                  <a:pt x="86585" y="72978"/>
                </a:lnTo>
                <a:lnTo>
                  <a:pt x="91754" y="69592"/>
                </a:lnTo>
                <a:lnTo>
                  <a:pt x="97106" y="66382"/>
                </a:lnTo>
                <a:lnTo>
                  <a:pt x="102578" y="63289"/>
                </a:lnTo>
                <a:lnTo>
                  <a:pt x="113740" y="57313"/>
                </a:lnTo>
                <a:lnTo>
                  <a:pt x="132669" y="46402"/>
                </a:lnTo>
                <a:lnTo>
                  <a:pt x="144385" y="39492"/>
                </a:lnTo>
                <a:lnTo>
                  <a:pt x="153148" y="33933"/>
                </a:lnTo>
                <a:lnTo>
                  <a:pt x="159942" y="29274"/>
                </a:lnTo>
                <a:lnTo>
                  <a:pt x="165424" y="25215"/>
                </a:lnTo>
                <a:lnTo>
                  <a:pt x="170984" y="21558"/>
                </a:lnTo>
                <a:lnTo>
                  <a:pt x="176595" y="18166"/>
                </a:lnTo>
                <a:lnTo>
                  <a:pt x="182242" y="14953"/>
                </a:lnTo>
                <a:lnTo>
                  <a:pt x="193595" y="8843"/>
                </a:lnTo>
                <a:lnTo>
                  <a:pt x="199289" y="5880"/>
                </a:lnTo>
                <a:lnTo>
                  <a:pt x="204991" y="3905"/>
                </a:lnTo>
                <a:lnTo>
                  <a:pt x="210696" y="2588"/>
                </a:lnTo>
                <a:lnTo>
                  <a:pt x="216405" y="1710"/>
                </a:lnTo>
                <a:lnTo>
                  <a:pt x="221165" y="1125"/>
                </a:lnTo>
                <a:lnTo>
                  <a:pt x="228991" y="474"/>
                </a:lnTo>
                <a:lnTo>
                  <a:pt x="233364" y="301"/>
                </a:lnTo>
                <a:lnTo>
                  <a:pt x="247669" y="57"/>
                </a:lnTo>
                <a:lnTo>
                  <a:pt x="255058" y="0"/>
                </a:lnTo>
                <a:lnTo>
                  <a:pt x="257410" y="937"/>
                </a:lnTo>
                <a:lnTo>
                  <a:pt x="258978" y="2514"/>
                </a:lnTo>
                <a:lnTo>
                  <a:pt x="261672" y="8712"/>
                </a:lnTo>
                <a:lnTo>
                  <a:pt x="266045" y="20992"/>
                </a:lnTo>
                <a:lnTo>
                  <a:pt x="267592" y="26362"/>
                </a:lnTo>
                <a:lnTo>
                  <a:pt x="268623" y="30894"/>
                </a:lnTo>
                <a:lnTo>
                  <a:pt x="269770" y="38470"/>
                </a:lnTo>
                <a:lnTo>
                  <a:pt x="270278" y="45012"/>
                </a:lnTo>
                <a:lnTo>
                  <a:pt x="270505" y="56175"/>
                </a:lnTo>
                <a:lnTo>
                  <a:pt x="270686" y="180190"/>
                </a:lnTo>
                <a:lnTo>
                  <a:pt x="269734" y="187739"/>
                </a:lnTo>
                <a:lnTo>
                  <a:pt x="268146" y="194676"/>
                </a:lnTo>
                <a:lnTo>
                  <a:pt x="266135" y="201206"/>
                </a:lnTo>
                <a:lnTo>
                  <a:pt x="264795" y="206512"/>
                </a:lnTo>
                <a:lnTo>
                  <a:pt x="263901" y="211002"/>
                </a:lnTo>
                <a:lnTo>
                  <a:pt x="262908" y="218531"/>
                </a:lnTo>
                <a:lnTo>
                  <a:pt x="262467" y="225052"/>
                </a:lnTo>
                <a:lnTo>
                  <a:pt x="262271" y="231125"/>
                </a:lnTo>
                <a:lnTo>
                  <a:pt x="262114" y="2485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75"/>
          <p:cNvSpPr/>
          <p:nvPr/>
        </p:nvSpPr>
        <p:spPr>
          <a:xfrm>
            <a:off x="6629400" y="4089082"/>
            <a:ext cx="308610" cy="272991"/>
          </a:xfrm>
          <a:custGeom>
            <a:avLst/>
            <a:gdLst/>
            <a:ahLst/>
            <a:cxnLst/>
            <a:rect l="0" t="0" r="0" b="0"/>
            <a:pathLst>
              <a:path w="308610" h="272991">
                <a:moveTo>
                  <a:pt x="0" y="0"/>
                </a:moveTo>
                <a:lnTo>
                  <a:pt x="4550" y="13653"/>
                </a:lnTo>
                <a:lnTo>
                  <a:pt x="5891" y="18627"/>
                </a:lnTo>
                <a:lnTo>
                  <a:pt x="7380" y="26694"/>
                </a:lnTo>
                <a:lnTo>
                  <a:pt x="10583" y="33454"/>
                </a:lnTo>
                <a:lnTo>
                  <a:pt x="12770" y="36590"/>
                </a:lnTo>
                <a:lnTo>
                  <a:pt x="16133" y="45348"/>
                </a:lnTo>
                <a:lnTo>
                  <a:pt x="20280" y="57855"/>
                </a:lnTo>
                <a:lnTo>
                  <a:pt x="24950" y="72860"/>
                </a:lnTo>
                <a:lnTo>
                  <a:pt x="28063" y="84769"/>
                </a:lnTo>
                <a:lnTo>
                  <a:pt x="30139" y="94612"/>
                </a:lnTo>
                <a:lnTo>
                  <a:pt x="31522" y="103080"/>
                </a:lnTo>
                <a:lnTo>
                  <a:pt x="32445" y="110630"/>
                </a:lnTo>
                <a:lnTo>
                  <a:pt x="33060" y="117568"/>
                </a:lnTo>
                <a:lnTo>
                  <a:pt x="33470" y="124099"/>
                </a:lnTo>
                <a:lnTo>
                  <a:pt x="34696" y="131310"/>
                </a:lnTo>
                <a:lnTo>
                  <a:pt x="36465" y="138975"/>
                </a:lnTo>
                <a:lnTo>
                  <a:pt x="38598" y="146943"/>
                </a:lnTo>
                <a:lnTo>
                  <a:pt x="40019" y="154159"/>
                </a:lnTo>
                <a:lnTo>
                  <a:pt x="40967" y="160876"/>
                </a:lnTo>
                <a:lnTo>
                  <a:pt x="41599" y="167258"/>
                </a:lnTo>
                <a:lnTo>
                  <a:pt x="42019" y="173418"/>
                </a:lnTo>
                <a:lnTo>
                  <a:pt x="42301" y="179429"/>
                </a:lnTo>
                <a:lnTo>
                  <a:pt x="42612" y="191189"/>
                </a:lnTo>
                <a:lnTo>
                  <a:pt x="42751" y="202765"/>
                </a:lnTo>
                <a:lnTo>
                  <a:pt x="43740" y="207567"/>
                </a:lnTo>
                <a:lnTo>
                  <a:pt x="48731" y="218875"/>
                </a:lnTo>
                <a:lnTo>
                  <a:pt x="50233" y="225231"/>
                </a:lnTo>
                <a:lnTo>
                  <a:pt x="50634" y="231117"/>
                </a:lnTo>
                <a:lnTo>
                  <a:pt x="50901" y="238850"/>
                </a:lnTo>
                <a:lnTo>
                  <a:pt x="51079" y="247816"/>
                </a:lnTo>
                <a:lnTo>
                  <a:pt x="52150" y="253793"/>
                </a:lnTo>
                <a:lnTo>
                  <a:pt x="53816" y="257778"/>
                </a:lnTo>
                <a:lnTo>
                  <a:pt x="60144" y="265651"/>
                </a:lnTo>
                <a:lnTo>
                  <a:pt x="64196" y="269832"/>
                </a:lnTo>
                <a:lnTo>
                  <a:pt x="66609" y="271328"/>
                </a:lnTo>
                <a:lnTo>
                  <a:pt x="71832" y="272990"/>
                </a:lnTo>
                <a:lnTo>
                  <a:pt x="74557" y="272481"/>
                </a:lnTo>
                <a:lnTo>
                  <a:pt x="83897" y="268166"/>
                </a:lnTo>
                <a:lnTo>
                  <a:pt x="93167" y="266823"/>
                </a:lnTo>
                <a:lnTo>
                  <a:pt x="100211" y="264560"/>
                </a:lnTo>
                <a:lnTo>
                  <a:pt x="108718" y="261145"/>
                </a:lnTo>
                <a:lnTo>
                  <a:pt x="118198" y="256965"/>
                </a:lnTo>
                <a:lnTo>
                  <a:pt x="130233" y="253225"/>
                </a:lnTo>
                <a:lnTo>
                  <a:pt x="143972" y="249779"/>
                </a:lnTo>
                <a:lnTo>
                  <a:pt x="158846" y="246530"/>
                </a:lnTo>
                <a:lnTo>
                  <a:pt x="170667" y="243411"/>
                </a:lnTo>
                <a:lnTo>
                  <a:pt x="180453" y="240379"/>
                </a:lnTo>
                <a:lnTo>
                  <a:pt x="188882" y="237405"/>
                </a:lnTo>
                <a:lnTo>
                  <a:pt x="203074" y="234470"/>
                </a:lnTo>
                <a:lnTo>
                  <a:pt x="221107" y="231561"/>
                </a:lnTo>
                <a:lnTo>
                  <a:pt x="308609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48</Words>
  <Application>Microsoft Office PowerPoint</Application>
  <PresentationFormat>On-screen Show (4:3)</PresentationFormat>
  <Paragraphs>35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September 11, 2009 - Objectives</vt:lpstr>
      <vt:lpstr>4) 3x + 2 = - 7</vt:lpstr>
      <vt:lpstr>5) 3x + 3 = 5x - 61</vt:lpstr>
      <vt:lpstr> 6) 40 = 2x + 3x + 5 </vt:lpstr>
      <vt:lpstr> 7) 5 = 7x + 7x - 5 </vt:lpstr>
      <vt:lpstr> 8) 7 + 5x = 3x + 3 </vt:lpstr>
      <vt:lpstr> 9) 7(9 + x) = - 14 </vt:lpstr>
      <vt:lpstr> 10) 9x + 8 = - 104 + 7x </vt:lpstr>
      <vt:lpstr>Graphing</vt:lpstr>
      <vt:lpstr>Graphing</vt:lpstr>
      <vt:lpstr>Did we meet the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8</cp:revision>
  <dcterms:created xsi:type="dcterms:W3CDTF">2009-09-11T15:05:16Z</dcterms:created>
  <dcterms:modified xsi:type="dcterms:W3CDTF">2009-09-11T17:47:00Z</dcterms:modified>
</cp:coreProperties>
</file>